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4"/>
  </p:handoutMasterIdLst>
  <p:sldIdLst>
    <p:sldId id="496" r:id="rId2"/>
    <p:sldId id="495" r:id="rId3"/>
  </p:sldIdLst>
  <p:sldSz cx="9906000" cy="6858000" type="A4"/>
  <p:notesSz cx="9939338" cy="6807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DDDC"/>
    <a:srgbClr val="CCCCFF"/>
    <a:srgbClr val="FF9999"/>
    <a:srgbClr val="EA5550"/>
    <a:srgbClr val="FF99CC"/>
    <a:srgbClr val="FFCCCC"/>
    <a:srgbClr val="FFCCFF"/>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0" autoAdjust="0"/>
    <p:restoredTop sz="93784" autoAdjust="0"/>
  </p:normalViewPr>
  <p:slideViewPr>
    <p:cSldViewPr snapToGrid="0">
      <p:cViewPr>
        <p:scale>
          <a:sx n="100" d="100"/>
          <a:sy n="100" d="100"/>
        </p:scale>
        <p:origin x="368" y="-696"/>
      </p:cViewPr>
      <p:guideLst/>
    </p:cSldViewPr>
  </p:slideViewPr>
  <p:notesTextViewPr>
    <p:cViewPr>
      <p:scale>
        <a:sx n="1" d="1"/>
        <a:sy n="1" d="1"/>
      </p:scale>
      <p:origin x="0" y="0"/>
    </p:cViewPr>
  </p:notesTextViewPr>
  <p:notesViewPr>
    <p:cSldViewPr snapToGrid="0">
      <p:cViewPr varScale="1">
        <p:scale>
          <a:sx n="64" d="100"/>
          <a:sy n="64" d="100"/>
        </p:scale>
        <p:origin x="102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B81AEF7B-FCDC-4370-8867-689CE25B58FB}"/>
              </a:ext>
            </a:extLst>
          </p:cNvPr>
          <p:cNvSpPr>
            <a:spLocks noGrp="1"/>
          </p:cNvSpPr>
          <p:nvPr>
            <p:ph type="hdr" sz="quarter"/>
          </p:nvPr>
        </p:nvSpPr>
        <p:spPr>
          <a:xfrm>
            <a:off x="0" y="0"/>
            <a:ext cx="4307046" cy="34193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B24816C4-6348-4262-B799-80CCE046639A}"/>
              </a:ext>
            </a:extLst>
          </p:cNvPr>
          <p:cNvSpPr>
            <a:spLocks noGrp="1"/>
          </p:cNvSpPr>
          <p:nvPr>
            <p:ph type="dt" sz="quarter" idx="1"/>
          </p:nvPr>
        </p:nvSpPr>
        <p:spPr>
          <a:xfrm>
            <a:off x="5630567" y="0"/>
            <a:ext cx="4307046" cy="341936"/>
          </a:xfrm>
          <a:prstGeom prst="rect">
            <a:avLst/>
          </a:prstGeom>
        </p:spPr>
        <p:txBody>
          <a:bodyPr vert="horz" lIns="91440" tIns="45720" rIns="91440" bIns="45720" rtlCol="0"/>
          <a:lstStyle>
            <a:lvl1pPr algn="r">
              <a:defRPr sz="1200"/>
            </a:lvl1pPr>
          </a:lstStyle>
          <a:p>
            <a:fld id="{FBDBC275-20CE-4A69-A26B-B1B9A96202CA}" type="datetimeFigureOut">
              <a:rPr kumimoji="1" lang="ja-JP" altLang="en-US" smtClean="0"/>
              <a:t>2026/2/24</a:t>
            </a:fld>
            <a:endParaRPr kumimoji="1" lang="ja-JP" altLang="en-US"/>
          </a:p>
        </p:txBody>
      </p:sp>
      <p:sp>
        <p:nvSpPr>
          <p:cNvPr id="4" name="フッター プレースホルダー 3">
            <a:extLst>
              <a:ext uri="{FF2B5EF4-FFF2-40B4-BE49-F238E27FC236}">
                <a16:creationId xmlns:a16="http://schemas.microsoft.com/office/drawing/2014/main" id="{C650EE60-FD63-4554-812C-3338F6E6CF0B}"/>
              </a:ext>
            </a:extLst>
          </p:cNvPr>
          <p:cNvSpPr>
            <a:spLocks noGrp="1"/>
          </p:cNvSpPr>
          <p:nvPr>
            <p:ph type="ftr" sz="quarter" idx="2"/>
          </p:nvPr>
        </p:nvSpPr>
        <p:spPr>
          <a:xfrm>
            <a:off x="0" y="6465265"/>
            <a:ext cx="4307046" cy="34193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8C693BF1-5BCF-40C2-8F15-04B8C7D6DBB7}"/>
              </a:ext>
            </a:extLst>
          </p:cNvPr>
          <p:cNvSpPr>
            <a:spLocks noGrp="1"/>
          </p:cNvSpPr>
          <p:nvPr>
            <p:ph type="sldNum" sz="quarter" idx="3"/>
          </p:nvPr>
        </p:nvSpPr>
        <p:spPr>
          <a:xfrm>
            <a:off x="5630567" y="6465265"/>
            <a:ext cx="4307046" cy="341935"/>
          </a:xfrm>
          <a:prstGeom prst="rect">
            <a:avLst/>
          </a:prstGeom>
        </p:spPr>
        <p:txBody>
          <a:bodyPr vert="horz" lIns="91440" tIns="45720" rIns="91440" bIns="45720" rtlCol="0" anchor="b"/>
          <a:lstStyle>
            <a:lvl1pPr algn="r">
              <a:defRPr sz="1200"/>
            </a:lvl1pPr>
          </a:lstStyle>
          <a:p>
            <a:fld id="{D5FC0D96-1682-4E85-8285-F3DABDB03996}" type="slidenum">
              <a:rPr kumimoji="1" lang="ja-JP" altLang="en-US" smtClean="0"/>
              <a:t>‹#›</a:t>
            </a:fld>
            <a:endParaRPr kumimoji="1" lang="ja-JP" altLang="en-US"/>
          </a:p>
        </p:txBody>
      </p:sp>
    </p:spTree>
    <p:extLst>
      <p:ext uri="{BB962C8B-B14F-4D97-AF65-F5344CB8AC3E}">
        <p14:creationId xmlns:p14="http://schemas.microsoft.com/office/powerpoint/2010/main" val="425153948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hyperlink" Target="https://labo-ks.co.jp/" TargetMode="Externa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hyperlink" Target="https://labo-ks.co.jp/" TargetMode="Externa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https://labo-ks.co.jp/"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s://labo-ks.co.jp/"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hyperlink" Target="https://labo-ks.co.jp/"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hyperlink" Target="https://labo-ks.co.jp/"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s://labo-ks.co.jp/"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01252EBA-597D-41CC-A082-685D193F353C}"/>
              </a:ext>
            </a:extLst>
          </p:cNvPr>
          <p:cNvSpPr>
            <a:spLocks noGrp="1"/>
          </p:cNvSpPr>
          <p:nvPr>
            <p:ph type="body" sz="quarter" idx="10"/>
          </p:nvPr>
        </p:nvSpPr>
        <p:spPr>
          <a:xfrm>
            <a:off x="1568918" y="125280"/>
            <a:ext cx="8235478" cy="396000"/>
          </a:xfrm>
          <a:prstGeom prst="rect">
            <a:avLst/>
          </a:prstGeom>
          <a:noFill/>
        </p:spPr>
        <p:txBody>
          <a:bodyPr lIns="0" tIns="0" rIns="0" bIns="0" anchor="ctr" anchorCtr="0"/>
          <a:lstStyle>
            <a:lvl1pPr marL="0" indent="0" algn="r">
              <a:buNone/>
              <a:defRPr sz="2200" b="1">
                <a:solidFill>
                  <a:srgbClr val="EA5550"/>
                </a:solidFill>
                <a:latin typeface="メイリオ" panose="020B0604030504040204" pitchFamily="50" charset="-128"/>
                <a:ea typeface="メイリオ" panose="020B0604030504040204" pitchFamily="50" charset="-128"/>
              </a:defRPr>
            </a:lvl1pPr>
          </a:lstStyle>
          <a:p>
            <a:pPr lvl="0"/>
            <a:r>
              <a:rPr kumimoji="1" lang="ja-JP" altLang="en-US" dirty="0"/>
              <a:t>マスター テキストの書式設定</a:t>
            </a:r>
          </a:p>
        </p:txBody>
      </p:sp>
      <p:sp>
        <p:nvSpPr>
          <p:cNvPr id="3" name="タイトル 1">
            <a:extLst>
              <a:ext uri="{FF2B5EF4-FFF2-40B4-BE49-F238E27FC236}">
                <a16:creationId xmlns:a16="http://schemas.microsoft.com/office/drawing/2014/main" id="{949F3CC6-42BF-4BC9-BED2-45F627D02B40}"/>
              </a:ext>
            </a:extLst>
          </p:cNvPr>
          <p:cNvSpPr txBox="1">
            <a:spLocks/>
          </p:cNvSpPr>
          <p:nvPr userDrawn="1"/>
        </p:nvSpPr>
        <p:spPr>
          <a:xfrm>
            <a:off x="53312" y="83063"/>
            <a:ext cx="3993755" cy="396044"/>
          </a:xfrm>
          <a:prstGeom prst="rect">
            <a:avLst/>
          </a:prstGeom>
        </p:spPr>
        <p:txBody>
          <a:bodyPr vert="horz" lIns="72000" tIns="0" rIns="0" bIns="0" rtlCol="0" anchor="b" anchorCtr="0">
            <a:noAutofit/>
          </a:bodyPr>
          <a:lstStyle>
            <a:lvl1pPr algn="r" rtl="0" eaLnBrk="1" fontAlgn="base" hangingPunct="1">
              <a:lnSpc>
                <a:spcPct val="90000"/>
              </a:lnSpc>
              <a:spcBef>
                <a:spcPct val="0"/>
              </a:spcBef>
              <a:spcAft>
                <a:spcPct val="0"/>
              </a:spcAft>
              <a:defRPr kumimoji="1" lang="ja-JP" altLang="en-US" sz="2200" b="1" kern="1200" noProof="0">
                <a:solidFill>
                  <a:schemeClr val="tx2"/>
                </a:solidFill>
                <a:latin typeface="メイリオ" pitchFamily="50" charset="-128"/>
                <a:ea typeface="メイリオ" pitchFamily="50" charset="-128"/>
                <a:cs typeface="メイリオ" pitchFamily="50" charset="-128"/>
              </a:defRPr>
            </a:lvl1pPr>
            <a:lvl2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2pPr>
            <a:lvl3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3pPr>
            <a:lvl4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4pPr>
            <a:lvl5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5pPr>
            <a:lvl6pPr marL="4572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6pPr>
            <a:lvl7pPr marL="9144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7pPr>
            <a:lvl8pPr marL="13716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8pPr>
            <a:lvl9pPr marL="18288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9pPr>
          </a:lstStyle>
          <a:p>
            <a:pPr marL="0" marR="0" lvl="0" indent="0" algn="l" defTabSz="914400" rtl="0" eaLnBrk="1" fontAlgn="base" latinLnBrk="0" hangingPunct="1">
              <a:lnSpc>
                <a:spcPct val="90000"/>
              </a:lnSpc>
              <a:spcBef>
                <a:spcPct val="0"/>
              </a:spcBef>
              <a:spcAft>
                <a:spcPct val="0"/>
              </a:spcAft>
              <a:buClrTx/>
              <a:buSzTx/>
              <a:buFontTx/>
              <a:buNone/>
              <a:tabLst/>
              <a:defRPr/>
            </a:pPr>
            <a:r>
              <a:rPr kumimoji="1" lang="en-US" altLang="ja-JP" sz="2200" b="1" i="0" u="none" strike="noStrike" kern="1200" cap="none" spc="0" normalizeH="0" baseline="0" noProof="0" dirty="0">
                <a:ln>
                  <a:noFill/>
                </a:ln>
                <a:solidFill>
                  <a:sysClr val="windowText" lastClr="000000"/>
                </a:solidFill>
                <a:effectLst/>
                <a:uLnTx/>
                <a:uFillTx/>
                <a:latin typeface="メイリオ" pitchFamily="50" charset="-128"/>
                <a:ea typeface="メイリオ" pitchFamily="50" charset="-128"/>
              </a:rPr>
              <a:t>k’s </a:t>
            </a:r>
            <a:r>
              <a:rPr kumimoji="1" lang="ja-JP" altLang="en-US" sz="1800" b="1" i="0" u="none" strike="noStrike" kern="1200" cap="none" spc="0" normalizeH="0" baseline="0" noProof="0" dirty="0">
                <a:ln>
                  <a:noFill/>
                </a:ln>
                <a:solidFill>
                  <a:sysClr val="windowText" lastClr="000000"/>
                </a:solidFill>
                <a:effectLst/>
                <a:uLnTx/>
                <a:uFillTx/>
                <a:latin typeface="メイリオ" pitchFamily="50" charset="-128"/>
                <a:ea typeface="メイリオ" pitchFamily="50" charset="-128"/>
              </a:rPr>
              <a:t>らぼ</a:t>
            </a:r>
            <a:endParaRPr kumimoji="1" lang="ja-JP" altLang="en-US" sz="2200" b="1" i="0" u="none" strike="noStrike" kern="1200" cap="none" spc="0" normalizeH="0" baseline="0" noProof="0" dirty="0">
              <a:ln>
                <a:noFill/>
              </a:ln>
              <a:solidFill>
                <a:sysClr val="windowText" lastClr="000000"/>
              </a:solidFill>
              <a:effectLst/>
              <a:uLnTx/>
              <a:uFillTx/>
              <a:latin typeface="メイリオ" pitchFamily="50" charset="-128"/>
              <a:ea typeface="メイリオ" pitchFamily="50" charset="-128"/>
            </a:endParaRPr>
          </a:p>
        </p:txBody>
      </p:sp>
      <p:sp>
        <p:nvSpPr>
          <p:cNvPr id="4" name="Line 5">
            <a:extLst>
              <a:ext uri="{FF2B5EF4-FFF2-40B4-BE49-F238E27FC236}">
                <a16:creationId xmlns:a16="http://schemas.microsoft.com/office/drawing/2014/main" id="{2E292488-589D-4662-BEAA-CE78493151A2}"/>
              </a:ext>
            </a:extLst>
          </p:cNvPr>
          <p:cNvSpPr>
            <a:spLocks noChangeShapeType="1"/>
          </p:cNvSpPr>
          <p:nvPr userDrawn="1"/>
        </p:nvSpPr>
        <p:spPr bwMode="gray">
          <a:xfrm>
            <a:off x="53312" y="533636"/>
            <a:ext cx="9751084" cy="0"/>
          </a:xfrm>
          <a:prstGeom prst="line">
            <a:avLst/>
          </a:prstGeom>
          <a:noFill/>
          <a:ln w="31750">
            <a:solidFill>
              <a:srgbClr val="EA55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p>
            <a:pPr marL="0" marR="0" lvl="0" indent="0" defTabSz="914400" eaLnBrk="1" fontAlgn="base" latinLnBrk="0" hangingPunct="1">
              <a:lnSpc>
                <a:spcPct val="100000"/>
              </a:lnSpc>
              <a:spcBef>
                <a:spcPct val="0"/>
              </a:spcBef>
              <a:spcAft>
                <a:spcPct val="0"/>
              </a:spcAft>
              <a:buClrTx/>
              <a:buSzTx/>
              <a:buFontTx/>
              <a:buNone/>
              <a:tabLst/>
              <a:defRPr/>
            </a:pPr>
            <a:endParaRPr kumimoji="1" lang="ja-JP" altLang="en-US" sz="1800" b="0" i="0" u="none" strike="noStrike" kern="0" cap="none" spc="0" normalizeH="0" baseline="0" noProof="0">
              <a:ln>
                <a:noFill/>
              </a:ln>
              <a:solidFill>
                <a:srgbClr val="3E3A39"/>
              </a:solidFill>
              <a:effectLst/>
              <a:uLnTx/>
              <a:uFillTx/>
              <a:latin typeface="Arial"/>
              <a:ea typeface="メイリオ"/>
            </a:endParaRPr>
          </a:p>
        </p:txBody>
      </p:sp>
    </p:spTree>
    <p:extLst>
      <p:ext uri="{BB962C8B-B14F-4D97-AF65-F5344CB8AC3E}">
        <p14:creationId xmlns:p14="http://schemas.microsoft.com/office/powerpoint/2010/main" val="2111674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k'sらぼ">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CE57CE36-14B7-46ED-8DB6-E0321DCBE9A3}"/>
              </a:ext>
            </a:extLst>
          </p:cNvPr>
          <p:cNvSpPr/>
          <p:nvPr userDrawn="1"/>
        </p:nvSpPr>
        <p:spPr>
          <a:xfrm>
            <a:off x="0" y="635267"/>
            <a:ext cx="9906000" cy="6222733"/>
          </a:xfrm>
          <a:prstGeom prst="rect">
            <a:avLst/>
          </a:prstGeom>
          <a:solidFill>
            <a:srgbClr val="EA55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1">
            <a:extLst>
              <a:ext uri="{FF2B5EF4-FFF2-40B4-BE49-F238E27FC236}">
                <a16:creationId xmlns:a16="http://schemas.microsoft.com/office/drawing/2014/main" id="{8F15D179-B207-4AC3-B103-9371AC80B26C}"/>
              </a:ext>
            </a:extLst>
          </p:cNvPr>
          <p:cNvSpPr txBox="1">
            <a:spLocks/>
          </p:cNvSpPr>
          <p:nvPr userDrawn="1"/>
        </p:nvSpPr>
        <p:spPr>
          <a:xfrm>
            <a:off x="2793338" y="5428363"/>
            <a:ext cx="4319322" cy="794370"/>
          </a:xfrm>
          <a:prstGeom prst="rect">
            <a:avLst/>
          </a:prstGeom>
        </p:spPr>
        <p:txBody>
          <a:bodyPr vert="horz" lIns="72000" tIns="0" rIns="0" bIns="0" rtlCol="0" anchor="b" anchorCtr="0">
            <a:noAutofit/>
          </a:bodyPr>
          <a:lstStyle>
            <a:lvl1pPr algn="r" rtl="0" eaLnBrk="1" fontAlgn="base" hangingPunct="1">
              <a:lnSpc>
                <a:spcPct val="90000"/>
              </a:lnSpc>
              <a:spcBef>
                <a:spcPct val="0"/>
              </a:spcBef>
              <a:spcAft>
                <a:spcPct val="0"/>
              </a:spcAft>
              <a:defRPr kumimoji="1" lang="ja-JP" altLang="en-US" sz="2200" b="1" kern="1200" noProof="0">
                <a:solidFill>
                  <a:schemeClr val="tx2"/>
                </a:solidFill>
                <a:latin typeface="メイリオ" pitchFamily="50" charset="-128"/>
                <a:ea typeface="メイリオ" pitchFamily="50" charset="-128"/>
                <a:cs typeface="メイリオ" pitchFamily="50" charset="-128"/>
              </a:defRPr>
            </a:lvl1pPr>
            <a:lvl2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2pPr>
            <a:lvl3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3pPr>
            <a:lvl4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4pPr>
            <a:lvl5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5pPr>
            <a:lvl6pPr marL="4572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6pPr>
            <a:lvl7pPr marL="9144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7pPr>
            <a:lvl8pPr marL="13716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8pPr>
            <a:lvl9pPr marL="18288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9pPr>
          </a:lstStyle>
          <a:p>
            <a:pPr marL="0" marR="0" lvl="0" indent="0" algn="ctr" defTabSz="914400" rtl="0" eaLnBrk="1" fontAlgn="base" latinLnBrk="0" hangingPunct="1">
              <a:lnSpc>
                <a:spcPct val="90000"/>
              </a:lnSpc>
              <a:spcBef>
                <a:spcPct val="0"/>
              </a:spcBef>
              <a:spcAft>
                <a:spcPct val="0"/>
              </a:spcAft>
              <a:buClrTx/>
              <a:buSzTx/>
              <a:buFontTx/>
              <a:buNone/>
              <a:tabLst/>
              <a:defRPr/>
            </a:pPr>
            <a:endParaRPr kumimoji="1" lang="en-US" altLang="ja-JP" sz="2200" b="1" i="0" u="none" strike="noStrike" kern="1200" cap="none" spc="0" normalizeH="0" baseline="0" noProof="0" dirty="0">
              <a:ln>
                <a:noFill/>
              </a:ln>
              <a:solidFill>
                <a:schemeClr val="bg1"/>
              </a:solidFill>
              <a:effectLst/>
              <a:uLnTx/>
              <a:uFillTx/>
              <a:latin typeface="メイリオ" pitchFamily="50" charset="-128"/>
              <a:ea typeface="メイリオ" pitchFamily="50" charset="-128"/>
            </a:endParaRPr>
          </a:p>
          <a:p>
            <a:pPr marL="0" marR="0" lvl="0" indent="0" algn="ctr" defTabSz="914400" rtl="0" eaLnBrk="1" fontAlgn="base" latinLnBrk="0" hangingPunct="1">
              <a:lnSpc>
                <a:spcPct val="90000"/>
              </a:lnSpc>
              <a:spcBef>
                <a:spcPct val="0"/>
              </a:spcBef>
              <a:spcAft>
                <a:spcPct val="0"/>
              </a:spcAft>
              <a:buClrTx/>
              <a:buSzTx/>
              <a:buFontTx/>
              <a:buNone/>
              <a:tabLst/>
              <a:defRPr/>
            </a:pPr>
            <a:endParaRPr kumimoji="1" lang="en-US" altLang="ja-JP" sz="2200" b="1" i="0" u="none" strike="noStrike" kern="1200" cap="none" spc="0" normalizeH="0" baseline="0" noProof="0" dirty="0">
              <a:ln>
                <a:noFill/>
              </a:ln>
              <a:solidFill>
                <a:schemeClr val="bg1"/>
              </a:solidFill>
              <a:effectLst/>
              <a:uLnTx/>
              <a:uFillTx/>
              <a:latin typeface="メイリオ" pitchFamily="50" charset="-128"/>
              <a:ea typeface="メイリオ" pitchFamily="50" charset="-128"/>
            </a:endParaRPr>
          </a:p>
          <a:p>
            <a:pPr marL="0" marR="0" lvl="0" indent="0" algn="ctr" defTabSz="914400" rtl="0" eaLnBrk="1" fontAlgn="base" latinLnBrk="0" hangingPunct="1">
              <a:lnSpc>
                <a:spcPct val="90000"/>
              </a:lnSpc>
              <a:spcBef>
                <a:spcPct val="0"/>
              </a:spcBef>
              <a:spcAft>
                <a:spcPct val="0"/>
              </a:spcAft>
              <a:buClrTx/>
              <a:buSzTx/>
              <a:buFontTx/>
              <a:buNone/>
              <a:tabLst/>
              <a:defRPr/>
            </a:pPr>
            <a:endParaRPr kumimoji="1" lang="en-US" altLang="ja-JP" sz="2200" b="1" i="0" u="none" strike="noStrike" kern="1200" cap="none" spc="0" normalizeH="0" baseline="0" noProof="0" dirty="0">
              <a:ln>
                <a:noFill/>
              </a:ln>
              <a:solidFill>
                <a:schemeClr val="bg1"/>
              </a:solidFill>
              <a:effectLst/>
              <a:uLnTx/>
              <a:uFillTx/>
              <a:latin typeface="メイリオ" pitchFamily="50" charset="-128"/>
              <a:ea typeface="メイリオ"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chemeClr val="bg1"/>
                </a:solidFill>
                <a:effectLst/>
                <a:uLnTx/>
                <a:uFillTx/>
                <a:latin typeface="メイリオ" pitchFamily="50" charset="-128"/>
                <a:ea typeface="メイリオ" pitchFamily="50" charset="-128"/>
              </a:rPr>
              <a:t>今日一日を最高な一日にする</a:t>
            </a:r>
            <a:endParaRPr kumimoji="1" lang="en-US" altLang="ja-JP" sz="1800" b="1" i="1" u="none" strike="noStrike" kern="1200" cap="none" spc="0" normalizeH="0" baseline="0" noProof="0" dirty="0">
              <a:ln>
                <a:noFill/>
              </a:ln>
              <a:solidFill>
                <a:schemeClr val="bg1"/>
              </a:solidFill>
              <a:effectLst/>
              <a:uLnTx/>
              <a:uFillTx/>
              <a:latin typeface="メイリオ" pitchFamily="50" charset="-128"/>
              <a:ea typeface="メイリオ"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2200" b="1" i="0" u="none" strike="noStrike" kern="1200" cap="none" spc="0" normalizeH="0" baseline="0" noProof="0" dirty="0">
                <a:ln>
                  <a:noFill/>
                </a:ln>
                <a:solidFill>
                  <a:schemeClr val="bg1"/>
                </a:solidFill>
                <a:effectLst/>
                <a:uLnTx/>
                <a:uFillTx/>
                <a:latin typeface="メイリオ" pitchFamily="50" charset="-128"/>
                <a:ea typeface="メイリオ" pitchFamily="50" charset="-128"/>
              </a:rPr>
              <a:t>k’s </a:t>
            </a:r>
            <a:r>
              <a:rPr kumimoji="1" lang="ja-JP" altLang="en-US" sz="1800" b="1" i="0" u="none" strike="noStrike" kern="1200" cap="none" spc="0" normalizeH="0" baseline="0" noProof="0" dirty="0">
                <a:ln>
                  <a:noFill/>
                </a:ln>
                <a:solidFill>
                  <a:schemeClr val="bg1"/>
                </a:solidFill>
                <a:effectLst/>
                <a:uLnTx/>
                <a:uFillTx/>
                <a:latin typeface="メイリオ" pitchFamily="50" charset="-128"/>
                <a:ea typeface="メイリオ" pitchFamily="50" charset="-128"/>
              </a:rPr>
              <a:t>らぼ</a:t>
            </a:r>
            <a:endParaRPr kumimoji="1" lang="ja-JP" altLang="en-US" sz="2200" b="1" i="0" u="none" strike="noStrike" kern="1200" cap="none" spc="0" normalizeH="0" baseline="0" noProof="0" dirty="0">
              <a:ln>
                <a:noFill/>
              </a:ln>
              <a:solidFill>
                <a:schemeClr val="bg1"/>
              </a:solidFill>
              <a:effectLst/>
              <a:uLnTx/>
              <a:uFillTx/>
              <a:latin typeface="メイリオ" pitchFamily="50" charset="-128"/>
              <a:ea typeface="メイリオ" pitchFamily="50" charset="-128"/>
            </a:endParaRPr>
          </a:p>
        </p:txBody>
      </p:sp>
      <p:sp>
        <p:nvSpPr>
          <p:cNvPr id="7" name="正方形/長方形 6">
            <a:extLst>
              <a:ext uri="{FF2B5EF4-FFF2-40B4-BE49-F238E27FC236}">
                <a16:creationId xmlns:a16="http://schemas.microsoft.com/office/drawing/2014/main" id="{DF589D7D-3BCE-4637-9DDA-A59F0C729A34}"/>
              </a:ext>
            </a:extLst>
          </p:cNvPr>
          <p:cNvSpPr/>
          <p:nvPr userDrawn="1"/>
        </p:nvSpPr>
        <p:spPr>
          <a:xfrm>
            <a:off x="8605640" y="93137"/>
            <a:ext cx="1300359" cy="540000"/>
          </a:xfrm>
          <a:prstGeom prst="rect">
            <a:avLst/>
          </a:prstGeom>
          <a:solidFill>
            <a:srgbClr val="EA55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フローチャート: データ 8">
            <a:extLst>
              <a:ext uri="{FF2B5EF4-FFF2-40B4-BE49-F238E27FC236}">
                <a16:creationId xmlns:a16="http://schemas.microsoft.com/office/drawing/2014/main" id="{E24D7E58-04E7-4CE1-805E-84F06E9B8510}"/>
              </a:ext>
            </a:extLst>
          </p:cNvPr>
          <p:cNvSpPr/>
          <p:nvPr userDrawn="1"/>
        </p:nvSpPr>
        <p:spPr>
          <a:xfrm>
            <a:off x="8427097" y="93137"/>
            <a:ext cx="357084" cy="540000"/>
          </a:xfrm>
          <a:prstGeom prst="flowChartInputOutput">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フローチャート: データ 9">
            <a:extLst>
              <a:ext uri="{FF2B5EF4-FFF2-40B4-BE49-F238E27FC236}">
                <a16:creationId xmlns:a16="http://schemas.microsoft.com/office/drawing/2014/main" id="{5E389F92-DC86-4FD7-91ED-ED3EB388A485}"/>
              </a:ext>
            </a:extLst>
          </p:cNvPr>
          <p:cNvSpPr/>
          <p:nvPr userDrawn="1"/>
        </p:nvSpPr>
        <p:spPr>
          <a:xfrm>
            <a:off x="8706497" y="93137"/>
            <a:ext cx="357084" cy="540000"/>
          </a:xfrm>
          <a:prstGeom prst="flowChartInputOutput">
            <a:avLst/>
          </a:prstGeom>
          <a:solidFill>
            <a:srgbClr val="FF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正方形/長方形 10">
            <a:extLst>
              <a:ext uri="{FF2B5EF4-FFF2-40B4-BE49-F238E27FC236}">
                <a16:creationId xmlns:a16="http://schemas.microsoft.com/office/drawing/2014/main" id="{645652F1-52B0-4F39-93A2-E0EEC224EBD0}"/>
              </a:ext>
            </a:extLst>
          </p:cNvPr>
          <p:cNvSpPr/>
          <p:nvPr userDrawn="1"/>
        </p:nvSpPr>
        <p:spPr>
          <a:xfrm>
            <a:off x="1151282" y="2752824"/>
            <a:ext cx="7603435" cy="1944000"/>
          </a:xfrm>
          <a:prstGeom prst="rect">
            <a:avLst/>
          </a:prstGeom>
          <a:solidFill>
            <a:schemeClr val="bg1"/>
          </a:solidFill>
          <a:ln w="38100" cmpd="dbl">
            <a:solidFill>
              <a:srgbClr val="FF9999"/>
            </a:solidFill>
          </a:ln>
        </p:spPr>
        <p:style>
          <a:lnRef idx="2">
            <a:schemeClr val="accent1">
              <a:shade val="50000"/>
            </a:schemeClr>
          </a:lnRef>
          <a:fillRef idx="1">
            <a:schemeClr val="accent1"/>
          </a:fillRef>
          <a:effectRef idx="0">
            <a:schemeClr val="accent1"/>
          </a:effectRef>
          <a:fontRef idx="minor">
            <a:schemeClr val="lt1"/>
          </a:fontRef>
        </p:style>
        <p:txBody>
          <a:bodyPr lIns="0" tIns="144000" rIns="0" bIns="0" rtlCol="0" anchor="t"/>
          <a:lstStyle/>
          <a:p>
            <a:pPr algn="ctr"/>
            <a:r>
              <a:rPr kumimoji="1" lang="en-US" altLang="ja-JP" sz="6000" b="1" dirty="0" err="1">
                <a:solidFill>
                  <a:schemeClr val="tx1"/>
                </a:solidFill>
                <a:effectLst>
                  <a:glow rad="63500">
                    <a:schemeClr val="bg1">
                      <a:lumMod val="85000"/>
                    </a:schemeClr>
                  </a:glow>
                </a:effectLst>
                <a:latin typeface="+mn-ea"/>
                <a:ea typeface="+mn-ea"/>
              </a:rPr>
              <a:t>Topix</a:t>
            </a:r>
            <a:r>
              <a:rPr kumimoji="1" lang="en-US" altLang="ja-JP" sz="6000" b="1" dirty="0">
                <a:solidFill>
                  <a:schemeClr val="tx1"/>
                </a:solidFill>
                <a:effectLst>
                  <a:glow rad="63500">
                    <a:schemeClr val="bg1">
                      <a:lumMod val="85000"/>
                    </a:schemeClr>
                  </a:glow>
                </a:effectLst>
                <a:latin typeface="+mn-ea"/>
                <a:ea typeface="+mn-ea"/>
              </a:rPr>
              <a:t> dairy</a:t>
            </a:r>
          </a:p>
          <a:p>
            <a:pPr algn="ctr"/>
            <a:r>
              <a:rPr kumimoji="1" lang="en-US" altLang="ja-JP" sz="6000" b="1" dirty="0">
                <a:solidFill>
                  <a:schemeClr val="bg1">
                    <a:lumMod val="50000"/>
                  </a:schemeClr>
                </a:solidFill>
                <a:latin typeface="+mn-ea"/>
                <a:ea typeface="+mn-ea"/>
              </a:rPr>
              <a:t>&amp;</a:t>
            </a:r>
            <a:r>
              <a:rPr kumimoji="1" lang="en-US" altLang="ja-JP" sz="6000" b="1" dirty="0">
                <a:solidFill>
                  <a:schemeClr val="tx1"/>
                </a:solidFill>
                <a:latin typeface="+mn-ea"/>
                <a:ea typeface="+mn-ea"/>
              </a:rPr>
              <a:t> </a:t>
            </a:r>
            <a:r>
              <a:rPr kumimoji="1" lang="en-US" altLang="ja-JP" sz="6000" b="1" dirty="0">
                <a:solidFill>
                  <a:schemeClr val="tx1"/>
                </a:solidFill>
                <a:effectLst>
                  <a:glow rad="63500">
                    <a:schemeClr val="bg1">
                      <a:lumMod val="85000"/>
                    </a:schemeClr>
                  </a:glow>
                </a:effectLst>
                <a:latin typeface="+mn-ea"/>
                <a:ea typeface="+mn-ea"/>
              </a:rPr>
              <a:t>Journal</a:t>
            </a:r>
            <a:endParaRPr kumimoji="1" lang="ja-JP" altLang="en-US" sz="6000" b="1" dirty="0">
              <a:solidFill>
                <a:schemeClr val="tx1"/>
              </a:solidFill>
              <a:effectLst>
                <a:glow rad="63500">
                  <a:schemeClr val="bg1">
                    <a:lumMod val="85000"/>
                  </a:schemeClr>
                </a:glow>
              </a:effectLst>
              <a:latin typeface="+mn-ea"/>
              <a:ea typeface="+mn-ea"/>
            </a:endParaRPr>
          </a:p>
        </p:txBody>
      </p:sp>
      <p:sp>
        <p:nvSpPr>
          <p:cNvPr id="12" name="タイトル 1">
            <a:extLst>
              <a:ext uri="{FF2B5EF4-FFF2-40B4-BE49-F238E27FC236}">
                <a16:creationId xmlns:a16="http://schemas.microsoft.com/office/drawing/2014/main" id="{7D89BA6A-6CB2-412B-AFA1-B74053B6698C}"/>
              </a:ext>
            </a:extLst>
          </p:cNvPr>
          <p:cNvSpPr txBox="1">
            <a:spLocks/>
          </p:cNvSpPr>
          <p:nvPr userDrawn="1"/>
        </p:nvSpPr>
        <p:spPr>
          <a:xfrm>
            <a:off x="1151282" y="1899007"/>
            <a:ext cx="7632899" cy="725507"/>
          </a:xfrm>
          <a:prstGeom prst="rect">
            <a:avLst/>
          </a:prstGeom>
        </p:spPr>
        <p:txBody>
          <a:bodyPr vert="horz" lIns="0" tIns="0" rIns="0" bIns="0" rtlCol="0" anchor="b" anchorCtr="0">
            <a:noAutofit/>
          </a:bodyPr>
          <a:lstStyle>
            <a:lvl1pPr algn="r" rtl="0" eaLnBrk="1" fontAlgn="base" hangingPunct="1">
              <a:lnSpc>
                <a:spcPct val="90000"/>
              </a:lnSpc>
              <a:spcBef>
                <a:spcPct val="0"/>
              </a:spcBef>
              <a:spcAft>
                <a:spcPct val="0"/>
              </a:spcAft>
              <a:defRPr kumimoji="1" lang="ja-JP" altLang="en-US" sz="2200" b="1" kern="1200" noProof="0">
                <a:solidFill>
                  <a:schemeClr val="tx2"/>
                </a:solidFill>
                <a:latin typeface="メイリオ" pitchFamily="50" charset="-128"/>
                <a:ea typeface="メイリオ" pitchFamily="50" charset="-128"/>
                <a:cs typeface="メイリオ" pitchFamily="50" charset="-128"/>
              </a:defRPr>
            </a:lvl1pPr>
            <a:lvl2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2pPr>
            <a:lvl3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3pPr>
            <a:lvl4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4pPr>
            <a:lvl5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5pPr>
            <a:lvl6pPr marL="4572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6pPr>
            <a:lvl7pPr marL="9144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7pPr>
            <a:lvl8pPr marL="13716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8pPr>
            <a:lvl9pPr marL="18288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9pPr>
          </a:lstStyle>
          <a:p>
            <a:pPr marL="0" marR="0" lvl="0" indent="0" algn="ctr" defTabSz="914400" rtl="0" eaLnBrk="1" fontAlgn="base" latinLnBrk="0" hangingPunct="1">
              <a:lnSpc>
                <a:spcPct val="90000"/>
              </a:lnSpc>
              <a:spcBef>
                <a:spcPct val="0"/>
              </a:spcBef>
              <a:spcAft>
                <a:spcPct val="0"/>
              </a:spcAft>
              <a:buClrTx/>
              <a:buSzTx/>
              <a:buFontTx/>
              <a:buNone/>
              <a:tabLst/>
              <a:defRPr/>
            </a:pPr>
            <a:r>
              <a:rPr kumimoji="1" lang="ja-JP" altLang="en-US" sz="3200" b="1" i="0" u="none" strike="noStrike" kern="1200" cap="none" spc="0" normalizeH="0" baseline="0" noProof="0" dirty="0">
                <a:ln>
                  <a:noFill/>
                </a:ln>
                <a:solidFill>
                  <a:schemeClr val="bg1"/>
                </a:solidFill>
                <a:effectLst/>
                <a:uLnTx/>
                <a:uFillTx/>
                <a:latin typeface="メイリオ" pitchFamily="50" charset="-128"/>
                <a:ea typeface="メイリオ" pitchFamily="50" charset="-128"/>
              </a:rPr>
              <a:t>今日の活動のポイント</a:t>
            </a:r>
          </a:p>
        </p:txBody>
      </p:sp>
      <p:sp>
        <p:nvSpPr>
          <p:cNvPr id="13" name="正方形/長方形 12">
            <a:extLst>
              <a:ext uri="{FF2B5EF4-FFF2-40B4-BE49-F238E27FC236}">
                <a16:creationId xmlns:a16="http://schemas.microsoft.com/office/drawing/2014/main" id="{1A851182-83DF-4718-9D43-7D5034E06B04}"/>
              </a:ext>
            </a:extLst>
          </p:cNvPr>
          <p:cNvSpPr/>
          <p:nvPr userDrawn="1"/>
        </p:nvSpPr>
        <p:spPr>
          <a:xfrm>
            <a:off x="20636" y="6513916"/>
            <a:ext cx="9864000" cy="323165"/>
          </a:xfrm>
          <a:prstGeom prst="rect">
            <a:avLst/>
          </a:prstGeom>
          <a:ln w="6350">
            <a:solidFill>
              <a:schemeClr val="bg1"/>
            </a:solidFill>
          </a:ln>
        </p:spPr>
        <p:txBody>
          <a:bodyPr wrap="square" lIns="36000" tIns="0" rIns="36000" bIns="0" anchor="b">
            <a:spAutoFit/>
          </a:bodyPr>
          <a:lstStyle/>
          <a:p>
            <a:pPr marL="0" marR="0" lvl="0" indent="0" defTabSz="914400" rtl="0" eaLnBrk="1" fontAlgn="base" latinLnBrk="0" hangingPunct="1">
              <a:spcBef>
                <a:spcPct val="0"/>
              </a:spcBef>
              <a:spcAft>
                <a:spcPct val="0"/>
              </a:spcAft>
              <a:buClrTx/>
              <a:buSzTx/>
              <a:buFontTx/>
              <a:buNone/>
              <a:tabLst/>
              <a:defRPr/>
            </a:pPr>
            <a:r>
              <a:rPr kumimoji="1" lang="ja-JP" altLang="en-US" sz="700" b="0" i="0" u="none" strike="noStrike" kern="1200" cap="none" spc="0" normalizeH="0" baseline="0" noProof="0" dirty="0">
                <a:ln>
                  <a:noFill/>
                </a:ln>
                <a:solidFill>
                  <a:schemeClr val="bg1"/>
                </a:solidFill>
                <a:effectLst/>
                <a:uLnTx/>
                <a:uFillTx/>
                <a:latin typeface="HGPｺﾞｼｯｸM" panose="020B0600000000000000" pitchFamily="50" charset="-128"/>
                <a:ea typeface="HGPｺﾞｼｯｸM" panose="020B0600000000000000" pitchFamily="50" charset="-128"/>
                <a:cs typeface="+mn-cs"/>
              </a:rPr>
              <a:t>本資料は、個人の見解をまとめたものとなっています。参考にさせていただいたサイトはリンク等を掲載しております</a:t>
            </a:r>
            <a:r>
              <a:rPr lang="ja-JP" altLang="en-US" sz="700" dirty="0">
                <a:solidFill>
                  <a:schemeClr val="bg1"/>
                </a:solidFill>
                <a:latin typeface="HGPｺﾞｼｯｸM" panose="020B0600000000000000" pitchFamily="50" charset="-128"/>
                <a:ea typeface="HGPｺﾞｼｯｸM" panose="020B0600000000000000" pitchFamily="50" charset="-128"/>
              </a:rPr>
              <a:t>。また、当社のコンテンツ・情報につきまして、可能な限り正確な情報を掲載するよう努めておりますが、必ずしもそれらの正確性や安全性等を保証するものではありません。誤情報が入り込んだり、情報が古くなっていることもございます。万が一、当社に掲載された内容によって発生したトラブルや損害等の一切の責任を負いかねます。あらかじめご了承くださいますようお願いいたします。お問い合わせ等は下記</a:t>
            </a:r>
            <a:r>
              <a:rPr lang="en-US" altLang="ja-JP" sz="700" dirty="0">
                <a:solidFill>
                  <a:schemeClr val="bg1"/>
                </a:solidFill>
                <a:latin typeface="HGPｺﾞｼｯｸM" panose="020B0600000000000000" pitchFamily="50" charset="-128"/>
                <a:ea typeface="HGPｺﾞｼｯｸM" panose="020B0600000000000000" pitchFamily="50" charset="-128"/>
              </a:rPr>
              <a:t>URL</a:t>
            </a:r>
            <a:r>
              <a:rPr lang="ja-JP" altLang="en-US" sz="700" dirty="0">
                <a:solidFill>
                  <a:schemeClr val="bg1"/>
                </a:solidFill>
                <a:latin typeface="HGPｺﾞｼｯｸM" panose="020B0600000000000000" pitchFamily="50" charset="-128"/>
                <a:ea typeface="HGPｺﾞｼｯｸM" panose="020B0600000000000000" pitchFamily="50" charset="-128"/>
              </a:rPr>
              <a:t>までご照会ください。</a:t>
            </a:r>
            <a:endParaRPr lang="en-US" altLang="ja-JP" sz="700" dirty="0">
              <a:solidFill>
                <a:schemeClr val="bg1"/>
              </a:solidFill>
              <a:latin typeface="HGPｺﾞｼｯｸM" panose="020B0600000000000000" pitchFamily="50" charset="-128"/>
              <a:ea typeface="HGPｺﾞｼｯｸM" panose="020B0600000000000000" pitchFamily="50" charset="-128"/>
            </a:endParaRPr>
          </a:p>
          <a:p>
            <a:pPr marL="0" marR="0" lvl="0" indent="0" defTabSz="914400" rtl="0" eaLnBrk="1" fontAlgn="base" latinLnBrk="0" hangingPunct="1">
              <a:spcBef>
                <a:spcPct val="0"/>
              </a:spcBef>
              <a:spcAft>
                <a:spcPct val="0"/>
              </a:spcAft>
              <a:buClrTx/>
              <a:buSzTx/>
              <a:buFontTx/>
              <a:buNone/>
              <a:tabLst/>
              <a:defRPr/>
            </a:pPr>
            <a:r>
              <a:rPr lang="ja-JP" altLang="en-US" sz="700" b="0" i="0" dirty="0">
                <a:solidFill>
                  <a:schemeClr val="bg1"/>
                </a:solidFill>
                <a:effectLst/>
                <a:latin typeface="HGPｺﾞｼｯｸM" panose="020B0600000000000000" pitchFamily="50" charset="-128"/>
                <a:ea typeface="HGPｺﾞｼｯｸM" panose="020B0600000000000000" pitchFamily="50" charset="-128"/>
              </a:rPr>
              <a:t>当コンテンツは、著作権法上の保護を受けています、著作権者の許諾を得ずに、当コンテンツの一部または全部を無断で複写・複製・転載することは禁じられております（</a:t>
            </a:r>
            <a:r>
              <a:rPr lang="en-US" altLang="ja-JP" sz="700" b="0" i="0" dirty="0">
                <a:solidFill>
                  <a:schemeClr val="bg1"/>
                </a:solidFill>
                <a:effectLst/>
                <a:latin typeface="HGPｺﾞｼｯｸM" panose="020B0600000000000000" pitchFamily="50" charset="-128"/>
                <a:ea typeface="HGPｺﾞｼｯｸM" panose="020B0600000000000000" pitchFamily="50" charset="-128"/>
                <a:hlinkClick r:id="rId2">
                  <a:extLst>
                    <a:ext uri="{A12FA001-AC4F-418D-AE19-62706E023703}">
                      <ahyp:hlinkClr xmlns:ahyp="http://schemas.microsoft.com/office/drawing/2018/hyperlinkcolor" val="tx"/>
                    </a:ext>
                  </a:extLst>
                </a:hlinkClick>
              </a:rPr>
              <a:t>https://labo-ks.co.jp/</a:t>
            </a:r>
            <a:r>
              <a:rPr lang="ja-JP" altLang="en-US" sz="700" b="0" i="0" dirty="0">
                <a:solidFill>
                  <a:schemeClr val="bg1"/>
                </a:solidFill>
                <a:effectLst/>
                <a:latin typeface="HGPｺﾞｼｯｸM" panose="020B0600000000000000" pitchFamily="50" charset="-128"/>
                <a:ea typeface="HGPｺﾞｼｯｸM" panose="020B0600000000000000" pitchFamily="50" charset="-128"/>
              </a:rPr>
              <a:t>）。</a:t>
            </a:r>
            <a:r>
              <a:rPr lang="ja-JP" altLang="en-US" sz="700" dirty="0">
                <a:solidFill>
                  <a:schemeClr val="bg1"/>
                </a:solidFill>
                <a:latin typeface="HGPｺﾞｼｯｸM" panose="020B0600000000000000" pitchFamily="50" charset="-128"/>
                <a:ea typeface="HGPｺﾞｼｯｸM" panose="020B0600000000000000" pitchFamily="50" charset="-128"/>
              </a:rPr>
              <a:t>　</a:t>
            </a:r>
            <a:r>
              <a:rPr lang="en-US" altLang="ja-JP" sz="700" b="0" i="0" dirty="0">
                <a:solidFill>
                  <a:schemeClr val="bg1"/>
                </a:solidFill>
                <a:effectLst/>
                <a:latin typeface="HGPｺﾞｼｯｸM" panose="020B0600000000000000" pitchFamily="50" charset="-128"/>
                <a:ea typeface="HGPｺﾞｼｯｸM" panose="020B0600000000000000" pitchFamily="50" charset="-128"/>
              </a:rPr>
              <a:t>© 2025 </a:t>
            </a:r>
            <a:r>
              <a:rPr lang="en-US" altLang="ja-JP" sz="700" dirty="0">
                <a:solidFill>
                  <a:schemeClr val="bg1"/>
                </a:solidFill>
                <a:latin typeface="HGPｺﾞｼｯｸM" panose="020B0600000000000000" pitchFamily="50" charset="-128"/>
                <a:ea typeface="HGPｺﾞｼｯｸM" panose="020B0600000000000000" pitchFamily="50" charset="-128"/>
              </a:rPr>
              <a:t>k’s</a:t>
            </a:r>
            <a:r>
              <a:rPr lang="ja-JP" altLang="en-US" sz="700" dirty="0">
                <a:solidFill>
                  <a:schemeClr val="bg1"/>
                </a:solidFill>
                <a:latin typeface="HGPｺﾞｼｯｸM" panose="020B0600000000000000" pitchFamily="50" charset="-128"/>
                <a:ea typeface="HGPｺﾞｼｯｸM" panose="020B0600000000000000" pitchFamily="50" charset="-128"/>
              </a:rPr>
              <a:t>らぼ株式会社</a:t>
            </a:r>
            <a:endParaRPr kumimoji="1" lang="ja-JP" altLang="en-US" sz="700" b="0" i="0" u="none" strike="noStrike" kern="1200" cap="none" spc="0" normalizeH="0" baseline="0" noProof="0" dirty="0">
              <a:ln>
                <a:noFill/>
              </a:ln>
              <a:solidFill>
                <a:schemeClr val="bg1"/>
              </a:solidFill>
              <a:effectLst/>
              <a:uLnTx/>
              <a:uFillTx/>
              <a:latin typeface="HGPｺﾞｼｯｸM" panose="020B0600000000000000" pitchFamily="50" charset="-128"/>
              <a:ea typeface="HGPｺﾞｼｯｸM" panose="020B0600000000000000" pitchFamily="50" charset="-128"/>
              <a:cs typeface="+mn-cs"/>
            </a:endParaRPr>
          </a:p>
        </p:txBody>
      </p:sp>
    </p:spTree>
    <p:extLst>
      <p:ext uri="{BB962C8B-B14F-4D97-AF65-F5344CB8AC3E}">
        <p14:creationId xmlns:p14="http://schemas.microsoft.com/office/powerpoint/2010/main" val="4018866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k'sらぼ">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CE57CE36-14B7-46ED-8DB6-E0321DCBE9A3}"/>
              </a:ext>
            </a:extLst>
          </p:cNvPr>
          <p:cNvSpPr/>
          <p:nvPr userDrawn="1"/>
        </p:nvSpPr>
        <p:spPr>
          <a:xfrm>
            <a:off x="0" y="635267"/>
            <a:ext cx="9906000" cy="6222733"/>
          </a:xfrm>
          <a:prstGeom prst="rect">
            <a:avLst/>
          </a:prstGeom>
          <a:solidFill>
            <a:srgbClr val="EA55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1">
            <a:extLst>
              <a:ext uri="{FF2B5EF4-FFF2-40B4-BE49-F238E27FC236}">
                <a16:creationId xmlns:a16="http://schemas.microsoft.com/office/drawing/2014/main" id="{8F15D179-B207-4AC3-B103-9371AC80B26C}"/>
              </a:ext>
            </a:extLst>
          </p:cNvPr>
          <p:cNvSpPr txBox="1">
            <a:spLocks/>
          </p:cNvSpPr>
          <p:nvPr userDrawn="1"/>
        </p:nvSpPr>
        <p:spPr>
          <a:xfrm>
            <a:off x="2793338" y="5428363"/>
            <a:ext cx="4319322" cy="794370"/>
          </a:xfrm>
          <a:prstGeom prst="rect">
            <a:avLst/>
          </a:prstGeom>
        </p:spPr>
        <p:txBody>
          <a:bodyPr vert="horz" lIns="72000" tIns="0" rIns="0" bIns="0" rtlCol="0" anchor="b" anchorCtr="0">
            <a:noAutofit/>
          </a:bodyPr>
          <a:lstStyle>
            <a:lvl1pPr algn="r" rtl="0" eaLnBrk="1" fontAlgn="base" hangingPunct="1">
              <a:lnSpc>
                <a:spcPct val="90000"/>
              </a:lnSpc>
              <a:spcBef>
                <a:spcPct val="0"/>
              </a:spcBef>
              <a:spcAft>
                <a:spcPct val="0"/>
              </a:spcAft>
              <a:defRPr kumimoji="1" lang="ja-JP" altLang="en-US" sz="2200" b="1" kern="1200" noProof="0">
                <a:solidFill>
                  <a:schemeClr val="tx2"/>
                </a:solidFill>
                <a:latin typeface="メイリオ" pitchFamily="50" charset="-128"/>
                <a:ea typeface="メイリオ" pitchFamily="50" charset="-128"/>
                <a:cs typeface="メイリオ" pitchFamily="50" charset="-128"/>
              </a:defRPr>
            </a:lvl1pPr>
            <a:lvl2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2pPr>
            <a:lvl3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3pPr>
            <a:lvl4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4pPr>
            <a:lvl5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5pPr>
            <a:lvl6pPr marL="4572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6pPr>
            <a:lvl7pPr marL="9144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7pPr>
            <a:lvl8pPr marL="13716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8pPr>
            <a:lvl9pPr marL="18288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9pPr>
          </a:lstStyle>
          <a:p>
            <a:pPr marL="0" marR="0" lvl="0" indent="0" algn="ctr" defTabSz="914400" rtl="0" eaLnBrk="1" fontAlgn="base" latinLnBrk="0" hangingPunct="1">
              <a:lnSpc>
                <a:spcPct val="90000"/>
              </a:lnSpc>
              <a:spcBef>
                <a:spcPct val="0"/>
              </a:spcBef>
              <a:spcAft>
                <a:spcPct val="0"/>
              </a:spcAft>
              <a:buClrTx/>
              <a:buSzTx/>
              <a:buFontTx/>
              <a:buNone/>
              <a:tabLst/>
              <a:defRPr/>
            </a:pPr>
            <a:endParaRPr kumimoji="1" lang="en-US" altLang="ja-JP" sz="2200" b="1" i="0" u="none" strike="noStrike" kern="1200" cap="none" spc="0" normalizeH="0" baseline="0" noProof="0" dirty="0">
              <a:ln>
                <a:noFill/>
              </a:ln>
              <a:solidFill>
                <a:schemeClr val="bg1"/>
              </a:solidFill>
              <a:effectLst/>
              <a:uLnTx/>
              <a:uFillTx/>
              <a:latin typeface="メイリオ" pitchFamily="50" charset="-128"/>
              <a:ea typeface="メイリオ" pitchFamily="50" charset="-128"/>
            </a:endParaRPr>
          </a:p>
          <a:p>
            <a:pPr marL="0" marR="0" lvl="0" indent="0" algn="ctr" defTabSz="914400" rtl="0" eaLnBrk="1" fontAlgn="base" latinLnBrk="0" hangingPunct="1">
              <a:lnSpc>
                <a:spcPct val="90000"/>
              </a:lnSpc>
              <a:spcBef>
                <a:spcPct val="0"/>
              </a:spcBef>
              <a:spcAft>
                <a:spcPct val="0"/>
              </a:spcAft>
              <a:buClrTx/>
              <a:buSzTx/>
              <a:buFontTx/>
              <a:buNone/>
              <a:tabLst/>
              <a:defRPr/>
            </a:pPr>
            <a:endParaRPr kumimoji="1" lang="en-US" altLang="ja-JP" sz="2200" b="1" i="0" u="none" strike="noStrike" kern="1200" cap="none" spc="0" normalizeH="0" baseline="0" noProof="0" dirty="0">
              <a:ln>
                <a:noFill/>
              </a:ln>
              <a:solidFill>
                <a:schemeClr val="bg1"/>
              </a:solidFill>
              <a:effectLst/>
              <a:uLnTx/>
              <a:uFillTx/>
              <a:latin typeface="メイリオ" pitchFamily="50" charset="-128"/>
              <a:ea typeface="メイリオ" pitchFamily="50" charset="-128"/>
            </a:endParaRPr>
          </a:p>
          <a:p>
            <a:pPr marL="0" marR="0" lvl="0" indent="0" algn="ctr" defTabSz="914400" rtl="0" eaLnBrk="1" fontAlgn="base" latinLnBrk="0" hangingPunct="1">
              <a:lnSpc>
                <a:spcPct val="90000"/>
              </a:lnSpc>
              <a:spcBef>
                <a:spcPct val="0"/>
              </a:spcBef>
              <a:spcAft>
                <a:spcPct val="0"/>
              </a:spcAft>
              <a:buClrTx/>
              <a:buSzTx/>
              <a:buFontTx/>
              <a:buNone/>
              <a:tabLst/>
              <a:defRPr/>
            </a:pPr>
            <a:endParaRPr kumimoji="1" lang="en-US" altLang="ja-JP" sz="2200" b="1" i="0" u="none" strike="noStrike" kern="1200" cap="none" spc="0" normalizeH="0" baseline="0" noProof="0" dirty="0">
              <a:ln>
                <a:noFill/>
              </a:ln>
              <a:solidFill>
                <a:schemeClr val="bg1"/>
              </a:solidFill>
              <a:effectLst/>
              <a:uLnTx/>
              <a:uFillTx/>
              <a:latin typeface="メイリオ" pitchFamily="50" charset="-128"/>
              <a:ea typeface="メイリオ"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chemeClr val="bg1"/>
                </a:solidFill>
                <a:effectLst/>
                <a:uLnTx/>
                <a:uFillTx/>
                <a:latin typeface="メイリオ" pitchFamily="50" charset="-128"/>
                <a:ea typeface="メイリオ" pitchFamily="50" charset="-128"/>
              </a:rPr>
              <a:t>今日一日を最高な一日にする</a:t>
            </a:r>
            <a:endParaRPr kumimoji="1" lang="en-US" altLang="ja-JP" sz="1800" b="1" i="1" u="none" strike="noStrike" kern="1200" cap="none" spc="0" normalizeH="0" baseline="0" noProof="0" dirty="0">
              <a:ln>
                <a:noFill/>
              </a:ln>
              <a:solidFill>
                <a:schemeClr val="bg1"/>
              </a:solidFill>
              <a:effectLst/>
              <a:uLnTx/>
              <a:uFillTx/>
              <a:latin typeface="メイリオ" pitchFamily="50" charset="-128"/>
              <a:ea typeface="メイリオ"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2200" b="1" i="0" u="none" strike="noStrike" kern="1200" cap="none" spc="0" normalizeH="0" baseline="0" noProof="0" dirty="0">
                <a:ln>
                  <a:noFill/>
                </a:ln>
                <a:solidFill>
                  <a:schemeClr val="bg1"/>
                </a:solidFill>
                <a:effectLst/>
                <a:uLnTx/>
                <a:uFillTx/>
                <a:latin typeface="メイリオ" pitchFamily="50" charset="-128"/>
                <a:ea typeface="メイリオ" pitchFamily="50" charset="-128"/>
              </a:rPr>
              <a:t>k’s </a:t>
            </a:r>
            <a:r>
              <a:rPr kumimoji="1" lang="ja-JP" altLang="en-US" sz="1800" b="1" i="0" u="none" strike="noStrike" kern="1200" cap="none" spc="0" normalizeH="0" baseline="0" noProof="0" dirty="0">
                <a:ln>
                  <a:noFill/>
                </a:ln>
                <a:solidFill>
                  <a:schemeClr val="bg1"/>
                </a:solidFill>
                <a:effectLst/>
                <a:uLnTx/>
                <a:uFillTx/>
                <a:latin typeface="メイリオ" pitchFamily="50" charset="-128"/>
                <a:ea typeface="メイリオ" pitchFamily="50" charset="-128"/>
              </a:rPr>
              <a:t>らぼ</a:t>
            </a:r>
            <a:endParaRPr kumimoji="1" lang="ja-JP" altLang="en-US" sz="2200" b="1" i="0" u="none" strike="noStrike" kern="1200" cap="none" spc="0" normalizeH="0" baseline="0" noProof="0" dirty="0">
              <a:ln>
                <a:noFill/>
              </a:ln>
              <a:solidFill>
                <a:schemeClr val="bg1"/>
              </a:solidFill>
              <a:effectLst/>
              <a:uLnTx/>
              <a:uFillTx/>
              <a:latin typeface="メイリオ" pitchFamily="50" charset="-128"/>
              <a:ea typeface="メイリオ" pitchFamily="50" charset="-128"/>
            </a:endParaRPr>
          </a:p>
        </p:txBody>
      </p:sp>
      <p:sp>
        <p:nvSpPr>
          <p:cNvPr id="7" name="正方形/長方形 6">
            <a:extLst>
              <a:ext uri="{FF2B5EF4-FFF2-40B4-BE49-F238E27FC236}">
                <a16:creationId xmlns:a16="http://schemas.microsoft.com/office/drawing/2014/main" id="{DF589D7D-3BCE-4637-9DDA-A59F0C729A34}"/>
              </a:ext>
            </a:extLst>
          </p:cNvPr>
          <p:cNvSpPr/>
          <p:nvPr userDrawn="1"/>
        </p:nvSpPr>
        <p:spPr>
          <a:xfrm>
            <a:off x="8605640" y="93137"/>
            <a:ext cx="1300359" cy="540000"/>
          </a:xfrm>
          <a:prstGeom prst="rect">
            <a:avLst/>
          </a:prstGeom>
          <a:solidFill>
            <a:srgbClr val="EA55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フローチャート: データ 8">
            <a:extLst>
              <a:ext uri="{FF2B5EF4-FFF2-40B4-BE49-F238E27FC236}">
                <a16:creationId xmlns:a16="http://schemas.microsoft.com/office/drawing/2014/main" id="{E24D7E58-04E7-4CE1-805E-84F06E9B8510}"/>
              </a:ext>
            </a:extLst>
          </p:cNvPr>
          <p:cNvSpPr/>
          <p:nvPr userDrawn="1"/>
        </p:nvSpPr>
        <p:spPr>
          <a:xfrm>
            <a:off x="8427097" y="93137"/>
            <a:ext cx="357084" cy="540000"/>
          </a:xfrm>
          <a:prstGeom prst="flowChartInputOutput">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フローチャート: データ 9">
            <a:extLst>
              <a:ext uri="{FF2B5EF4-FFF2-40B4-BE49-F238E27FC236}">
                <a16:creationId xmlns:a16="http://schemas.microsoft.com/office/drawing/2014/main" id="{5E389F92-DC86-4FD7-91ED-ED3EB388A485}"/>
              </a:ext>
            </a:extLst>
          </p:cNvPr>
          <p:cNvSpPr/>
          <p:nvPr userDrawn="1"/>
        </p:nvSpPr>
        <p:spPr>
          <a:xfrm>
            <a:off x="8706497" y="93137"/>
            <a:ext cx="357084" cy="540000"/>
          </a:xfrm>
          <a:prstGeom prst="flowChartInputOutput">
            <a:avLst/>
          </a:prstGeom>
          <a:solidFill>
            <a:srgbClr val="FF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正方形/長方形 10">
            <a:extLst>
              <a:ext uri="{FF2B5EF4-FFF2-40B4-BE49-F238E27FC236}">
                <a16:creationId xmlns:a16="http://schemas.microsoft.com/office/drawing/2014/main" id="{645652F1-52B0-4F39-93A2-E0EEC224EBD0}"/>
              </a:ext>
            </a:extLst>
          </p:cNvPr>
          <p:cNvSpPr/>
          <p:nvPr userDrawn="1"/>
        </p:nvSpPr>
        <p:spPr>
          <a:xfrm>
            <a:off x="1004750" y="2800949"/>
            <a:ext cx="7920000" cy="1944000"/>
          </a:xfrm>
          <a:prstGeom prst="rect">
            <a:avLst/>
          </a:prstGeom>
          <a:solidFill>
            <a:schemeClr val="bg1"/>
          </a:solidFill>
          <a:ln w="38100" cmpd="dbl">
            <a:solidFill>
              <a:srgbClr val="FF9999"/>
            </a:solidFill>
          </a:ln>
        </p:spPr>
        <p:style>
          <a:lnRef idx="2">
            <a:schemeClr val="accent1">
              <a:shade val="50000"/>
            </a:schemeClr>
          </a:lnRef>
          <a:fillRef idx="1">
            <a:schemeClr val="accent1"/>
          </a:fillRef>
          <a:effectRef idx="0">
            <a:schemeClr val="accent1"/>
          </a:effectRef>
          <a:fontRef idx="minor">
            <a:schemeClr val="lt1"/>
          </a:fontRef>
        </p:style>
        <p:txBody>
          <a:bodyPr lIns="0" tIns="144000" rIns="0" bIns="0" rtlCol="0" anchor="ctr"/>
          <a:lstStyle/>
          <a:p>
            <a:pPr algn="ctr"/>
            <a:r>
              <a:rPr kumimoji="1" lang="ja-JP" altLang="en-US" sz="5400" b="1" dirty="0">
                <a:solidFill>
                  <a:schemeClr val="tx1"/>
                </a:solidFill>
                <a:effectLst>
                  <a:glow rad="63500">
                    <a:schemeClr val="bg1">
                      <a:lumMod val="85000"/>
                    </a:schemeClr>
                  </a:glow>
                </a:effectLst>
                <a:latin typeface="+mn-ea"/>
                <a:ea typeface="+mn-ea"/>
              </a:rPr>
              <a:t>今日の活動のポイント</a:t>
            </a:r>
          </a:p>
        </p:txBody>
      </p:sp>
      <p:sp>
        <p:nvSpPr>
          <p:cNvPr id="12" name="タイトル 1">
            <a:extLst>
              <a:ext uri="{FF2B5EF4-FFF2-40B4-BE49-F238E27FC236}">
                <a16:creationId xmlns:a16="http://schemas.microsoft.com/office/drawing/2014/main" id="{7D89BA6A-6CB2-412B-AFA1-B74053B6698C}"/>
              </a:ext>
            </a:extLst>
          </p:cNvPr>
          <p:cNvSpPr txBox="1">
            <a:spLocks/>
          </p:cNvSpPr>
          <p:nvPr userDrawn="1"/>
        </p:nvSpPr>
        <p:spPr>
          <a:xfrm>
            <a:off x="1151282" y="1899007"/>
            <a:ext cx="7632899" cy="725507"/>
          </a:xfrm>
          <a:prstGeom prst="rect">
            <a:avLst/>
          </a:prstGeom>
        </p:spPr>
        <p:txBody>
          <a:bodyPr vert="horz" lIns="0" tIns="0" rIns="0" bIns="0" rtlCol="0" anchor="b" anchorCtr="0">
            <a:noAutofit/>
          </a:bodyPr>
          <a:lstStyle>
            <a:lvl1pPr algn="r" rtl="0" eaLnBrk="1" fontAlgn="base" hangingPunct="1">
              <a:lnSpc>
                <a:spcPct val="90000"/>
              </a:lnSpc>
              <a:spcBef>
                <a:spcPct val="0"/>
              </a:spcBef>
              <a:spcAft>
                <a:spcPct val="0"/>
              </a:spcAft>
              <a:defRPr kumimoji="1" lang="ja-JP" altLang="en-US" sz="2200" b="1" kern="1200" noProof="0">
                <a:solidFill>
                  <a:schemeClr val="tx2"/>
                </a:solidFill>
                <a:latin typeface="メイリオ" pitchFamily="50" charset="-128"/>
                <a:ea typeface="メイリオ" pitchFamily="50" charset="-128"/>
                <a:cs typeface="メイリオ" pitchFamily="50" charset="-128"/>
              </a:defRPr>
            </a:lvl1pPr>
            <a:lvl2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2pPr>
            <a:lvl3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3pPr>
            <a:lvl4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4pPr>
            <a:lvl5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5pPr>
            <a:lvl6pPr marL="4572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6pPr>
            <a:lvl7pPr marL="9144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7pPr>
            <a:lvl8pPr marL="13716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8pPr>
            <a:lvl9pPr marL="18288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9pPr>
          </a:lstStyle>
          <a:p>
            <a:pPr marL="0" marR="0" lvl="0" indent="0" algn="ctr" defTabSz="914400" rtl="0" eaLnBrk="1" fontAlgn="base" latinLnBrk="0" hangingPunct="1">
              <a:lnSpc>
                <a:spcPct val="90000"/>
              </a:lnSpc>
              <a:spcBef>
                <a:spcPct val="0"/>
              </a:spcBef>
              <a:spcAft>
                <a:spcPct val="0"/>
              </a:spcAft>
              <a:buClrTx/>
              <a:buSzTx/>
              <a:buFontTx/>
              <a:buNone/>
              <a:tabLst/>
              <a:defRPr/>
            </a:pPr>
            <a:r>
              <a:rPr kumimoji="1" lang="en-US" altLang="ja-JP" sz="3200" b="1" i="0" u="none" strike="noStrike" kern="1200" cap="none" spc="0" normalizeH="0" baseline="0" noProof="0" dirty="0" err="1">
                <a:ln>
                  <a:noFill/>
                </a:ln>
                <a:solidFill>
                  <a:schemeClr val="bg1"/>
                </a:solidFill>
                <a:effectLst/>
                <a:uLnTx/>
                <a:uFillTx/>
                <a:latin typeface="メイリオ" pitchFamily="50" charset="-128"/>
                <a:ea typeface="メイリオ" pitchFamily="50" charset="-128"/>
              </a:rPr>
              <a:t>topix</a:t>
            </a:r>
            <a:r>
              <a:rPr kumimoji="1" lang="en-US" altLang="ja-JP" sz="3200" b="1" i="0" u="none" strike="noStrike" kern="1200" cap="none" spc="0" normalizeH="0" baseline="0" noProof="0" dirty="0">
                <a:ln>
                  <a:noFill/>
                </a:ln>
                <a:solidFill>
                  <a:schemeClr val="bg1"/>
                </a:solidFill>
                <a:effectLst/>
                <a:uLnTx/>
                <a:uFillTx/>
                <a:latin typeface="メイリオ" pitchFamily="50" charset="-128"/>
                <a:ea typeface="メイリオ" pitchFamily="50" charset="-128"/>
              </a:rPr>
              <a:t> dairy</a:t>
            </a:r>
            <a:r>
              <a:rPr kumimoji="1" lang="ja-JP" altLang="en-US" sz="3200" b="1" i="0" u="none" strike="noStrike" kern="1200" cap="none" spc="0" normalizeH="0" baseline="0" noProof="0" dirty="0">
                <a:ln>
                  <a:noFill/>
                </a:ln>
                <a:solidFill>
                  <a:schemeClr val="bg1"/>
                </a:solidFill>
                <a:effectLst/>
                <a:uLnTx/>
                <a:uFillTx/>
                <a:latin typeface="メイリオ" pitchFamily="50" charset="-128"/>
                <a:ea typeface="メイリオ" pitchFamily="50" charset="-128"/>
              </a:rPr>
              <a:t> </a:t>
            </a:r>
            <a:r>
              <a:rPr kumimoji="1" lang="en-US" altLang="ja-JP" sz="3200" b="1" i="0" u="none" strike="noStrike" kern="1200" cap="none" spc="0" normalizeH="0" baseline="0" noProof="0" dirty="0">
                <a:ln>
                  <a:noFill/>
                </a:ln>
                <a:solidFill>
                  <a:schemeClr val="bg1"/>
                </a:solidFill>
                <a:effectLst/>
                <a:uLnTx/>
                <a:uFillTx/>
                <a:latin typeface="メイリオ" pitchFamily="50" charset="-128"/>
                <a:ea typeface="メイリオ" pitchFamily="50" charset="-128"/>
              </a:rPr>
              <a:t>&amp; journal</a:t>
            </a:r>
          </a:p>
        </p:txBody>
      </p:sp>
      <p:sp>
        <p:nvSpPr>
          <p:cNvPr id="13" name="正方形/長方形 12">
            <a:extLst>
              <a:ext uri="{FF2B5EF4-FFF2-40B4-BE49-F238E27FC236}">
                <a16:creationId xmlns:a16="http://schemas.microsoft.com/office/drawing/2014/main" id="{B057D260-C34D-4429-8FF8-76013DB36D01}"/>
              </a:ext>
            </a:extLst>
          </p:cNvPr>
          <p:cNvSpPr/>
          <p:nvPr userDrawn="1"/>
        </p:nvSpPr>
        <p:spPr>
          <a:xfrm>
            <a:off x="20636" y="6513916"/>
            <a:ext cx="9864000" cy="323165"/>
          </a:xfrm>
          <a:prstGeom prst="rect">
            <a:avLst/>
          </a:prstGeom>
          <a:ln w="6350">
            <a:solidFill>
              <a:schemeClr val="bg1"/>
            </a:solidFill>
          </a:ln>
        </p:spPr>
        <p:txBody>
          <a:bodyPr wrap="square" lIns="36000" tIns="0" rIns="36000" bIns="0" anchor="b">
            <a:spAutoFit/>
          </a:bodyPr>
          <a:lstStyle/>
          <a:p>
            <a:pPr marL="0" marR="0" lvl="0" indent="0" defTabSz="914400" rtl="0" eaLnBrk="1" fontAlgn="base" latinLnBrk="0" hangingPunct="1">
              <a:spcBef>
                <a:spcPct val="0"/>
              </a:spcBef>
              <a:spcAft>
                <a:spcPct val="0"/>
              </a:spcAft>
              <a:buClrTx/>
              <a:buSzTx/>
              <a:buFontTx/>
              <a:buNone/>
              <a:tabLst/>
              <a:defRPr/>
            </a:pPr>
            <a:r>
              <a:rPr kumimoji="1" lang="ja-JP" altLang="en-US" sz="700" b="0" i="0" u="none" strike="noStrike" kern="1200" cap="none" spc="0" normalizeH="0" baseline="0" noProof="0" dirty="0">
                <a:ln>
                  <a:noFill/>
                </a:ln>
                <a:solidFill>
                  <a:schemeClr val="bg1"/>
                </a:solidFill>
                <a:effectLst/>
                <a:uLnTx/>
                <a:uFillTx/>
                <a:latin typeface="HGPｺﾞｼｯｸM" panose="020B0600000000000000" pitchFamily="50" charset="-128"/>
                <a:ea typeface="HGPｺﾞｼｯｸM" panose="020B0600000000000000" pitchFamily="50" charset="-128"/>
                <a:cs typeface="+mn-cs"/>
              </a:rPr>
              <a:t>本資料は、個人の見解をまとめたものとなっています。参考にさせていただいたサイトはリンク等を掲載しております</a:t>
            </a:r>
            <a:r>
              <a:rPr lang="ja-JP" altLang="en-US" sz="700" dirty="0">
                <a:solidFill>
                  <a:schemeClr val="bg1"/>
                </a:solidFill>
                <a:latin typeface="HGPｺﾞｼｯｸM" panose="020B0600000000000000" pitchFamily="50" charset="-128"/>
                <a:ea typeface="HGPｺﾞｼｯｸM" panose="020B0600000000000000" pitchFamily="50" charset="-128"/>
              </a:rPr>
              <a:t>。また、当社のコンテンツ・情報につきまして、可能な限り正確な情報を掲載するよう努めておりますが、必ずしもそれらの正確性や安全性等を保証するものではありません。誤情報が入り込んだり、情報が古くなっていることもございます。万が一、当社に掲載された内容によって発生したトラブルや損害等の一切の責任を負いかねます。あらかじめご了承くださいますようお願いいたします。お問い合わせ等は下記</a:t>
            </a:r>
            <a:r>
              <a:rPr lang="en-US" altLang="ja-JP" sz="700" dirty="0">
                <a:solidFill>
                  <a:schemeClr val="bg1"/>
                </a:solidFill>
                <a:latin typeface="HGPｺﾞｼｯｸM" panose="020B0600000000000000" pitchFamily="50" charset="-128"/>
                <a:ea typeface="HGPｺﾞｼｯｸM" panose="020B0600000000000000" pitchFamily="50" charset="-128"/>
              </a:rPr>
              <a:t>URL</a:t>
            </a:r>
            <a:r>
              <a:rPr lang="ja-JP" altLang="en-US" sz="700" dirty="0">
                <a:solidFill>
                  <a:schemeClr val="bg1"/>
                </a:solidFill>
                <a:latin typeface="HGPｺﾞｼｯｸM" panose="020B0600000000000000" pitchFamily="50" charset="-128"/>
                <a:ea typeface="HGPｺﾞｼｯｸM" panose="020B0600000000000000" pitchFamily="50" charset="-128"/>
              </a:rPr>
              <a:t>までご照会ください。</a:t>
            </a:r>
            <a:endParaRPr lang="en-US" altLang="ja-JP" sz="700" dirty="0">
              <a:solidFill>
                <a:schemeClr val="bg1"/>
              </a:solidFill>
              <a:latin typeface="HGPｺﾞｼｯｸM" panose="020B0600000000000000" pitchFamily="50" charset="-128"/>
              <a:ea typeface="HGPｺﾞｼｯｸM" panose="020B0600000000000000" pitchFamily="50" charset="-128"/>
            </a:endParaRPr>
          </a:p>
          <a:p>
            <a:pPr marL="0" marR="0" lvl="0" indent="0" defTabSz="914400" rtl="0" eaLnBrk="1" fontAlgn="base" latinLnBrk="0" hangingPunct="1">
              <a:spcBef>
                <a:spcPct val="0"/>
              </a:spcBef>
              <a:spcAft>
                <a:spcPct val="0"/>
              </a:spcAft>
              <a:buClrTx/>
              <a:buSzTx/>
              <a:buFontTx/>
              <a:buNone/>
              <a:tabLst/>
              <a:defRPr/>
            </a:pPr>
            <a:r>
              <a:rPr lang="ja-JP" altLang="en-US" sz="700" b="0" i="0" dirty="0">
                <a:solidFill>
                  <a:schemeClr val="bg1"/>
                </a:solidFill>
                <a:effectLst/>
                <a:latin typeface="HGPｺﾞｼｯｸM" panose="020B0600000000000000" pitchFamily="50" charset="-128"/>
                <a:ea typeface="HGPｺﾞｼｯｸM" panose="020B0600000000000000" pitchFamily="50" charset="-128"/>
              </a:rPr>
              <a:t>当コンテンツは、著作権法上の保護を受けています、著作権者の許諾を得ずに、当コンテンツの一部または全部を無断で複写・複製・転載することは禁じられております（</a:t>
            </a:r>
            <a:r>
              <a:rPr lang="en-US" altLang="ja-JP" sz="700" b="0" i="0" dirty="0">
                <a:solidFill>
                  <a:schemeClr val="bg1"/>
                </a:solidFill>
                <a:effectLst/>
                <a:latin typeface="HGPｺﾞｼｯｸM" panose="020B0600000000000000" pitchFamily="50" charset="-128"/>
                <a:ea typeface="HGPｺﾞｼｯｸM" panose="020B0600000000000000" pitchFamily="50" charset="-128"/>
                <a:hlinkClick r:id="rId2">
                  <a:extLst>
                    <a:ext uri="{A12FA001-AC4F-418D-AE19-62706E023703}">
                      <ahyp:hlinkClr xmlns:ahyp="http://schemas.microsoft.com/office/drawing/2018/hyperlinkcolor" val="tx"/>
                    </a:ext>
                  </a:extLst>
                </a:hlinkClick>
              </a:rPr>
              <a:t>https://labo-ks.co.jp/</a:t>
            </a:r>
            <a:r>
              <a:rPr lang="ja-JP" altLang="en-US" sz="700" b="0" i="0" dirty="0">
                <a:solidFill>
                  <a:schemeClr val="bg1"/>
                </a:solidFill>
                <a:effectLst/>
                <a:latin typeface="HGPｺﾞｼｯｸM" panose="020B0600000000000000" pitchFamily="50" charset="-128"/>
                <a:ea typeface="HGPｺﾞｼｯｸM" panose="020B0600000000000000" pitchFamily="50" charset="-128"/>
              </a:rPr>
              <a:t>）。</a:t>
            </a:r>
            <a:r>
              <a:rPr lang="ja-JP" altLang="en-US" sz="700" dirty="0">
                <a:solidFill>
                  <a:schemeClr val="bg1"/>
                </a:solidFill>
                <a:latin typeface="HGPｺﾞｼｯｸM" panose="020B0600000000000000" pitchFamily="50" charset="-128"/>
                <a:ea typeface="HGPｺﾞｼｯｸM" panose="020B0600000000000000" pitchFamily="50" charset="-128"/>
              </a:rPr>
              <a:t>　</a:t>
            </a:r>
            <a:r>
              <a:rPr lang="en-US" altLang="ja-JP" sz="700" b="0" i="0" dirty="0">
                <a:solidFill>
                  <a:schemeClr val="bg1"/>
                </a:solidFill>
                <a:effectLst/>
                <a:latin typeface="HGPｺﾞｼｯｸM" panose="020B0600000000000000" pitchFamily="50" charset="-128"/>
                <a:ea typeface="HGPｺﾞｼｯｸM" panose="020B0600000000000000" pitchFamily="50" charset="-128"/>
              </a:rPr>
              <a:t>© 2025 </a:t>
            </a:r>
            <a:r>
              <a:rPr lang="en-US" altLang="ja-JP" sz="700" dirty="0">
                <a:solidFill>
                  <a:schemeClr val="bg1"/>
                </a:solidFill>
                <a:latin typeface="HGPｺﾞｼｯｸM" panose="020B0600000000000000" pitchFamily="50" charset="-128"/>
                <a:ea typeface="HGPｺﾞｼｯｸM" panose="020B0600000000000000" pitchFamily="50" charset="-128"/>
              </a:rPr>
              <a:t>k’s</a:t>
            </a:r>
            <a:r>
              <a:rPr lang="ja-JP" altLang="en-US" sz="700" dirty="0">
                <a:solidFill>
                  <a:schemeClr val="bg1"/>
                </a:solidFill>
                <a:latin typeface="HGPｺﾞｼｯｸM" panose="020B0600000000000000" pitchFamily="50" charset="-128"/>
                <a:ea typeface="HGPｺﾞｼｯｸM" panose="020B0600000000000000" pitchFamily="50" charset="-128"/>
              </a:rPr>
              <a:t>らぼ株式会社</a:t>
            </a:r>
            <a:endParaRPr kumimoji="1" lang="ja-JP" altLang="en-US" sz="700" b="0" i="0" u="none" strike="noStrike" kern="1200" cap="none" spc="0" normalizeH="0" baseline="0" noProof="0" dirty="0">
              <a:ln>
                <a:noFill/>
              </a:ln>
              <a:solidFill>
                <a:schemeClr val="bg1"/>
              </a:solidFill>
              <a:effectLst/>
              <a:uLnTx/>
              <a:uFillTx/>
              <a:latin typeface="HGPｺﾞｼｯｸM" panose="020B0600000000000000" pitchFamily="50" charset="-128"/>
              <a:ea typeface="HGPｺﾞｼｯｸM" panose="020B0600000000000000" pitchFamily="50" charset="-128"/>
              <a:cs typeface="+mn-cs"/>
            </a:endParaRPr>
          </a:p>
        </p:txBody>
      </p:sp>
    </p:spTree>
    <p:extLst>
      <p:ext uri="{BB962C8B-B14F-4D97-AF65-F5344CB8AC3E}">
        <p14:creationId xmlns:p14="http://schemas.microsoft.com/office/powerpoint/2010/main" val="9858285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k'sらぼ">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CE57CE36-14B7-46ED-8DB6-E0321DCBE9A3}"/>
              </a:ext>
            </a:extLst>
          </p:cNvPr>
          <p:cNvSpPr/>
          <p:nvPr userDrawn="1"/>
        </p:nvSpPr>
        <p:spPr>
          <a:xfrm>
            <a:off x="0" y="3279913"/>
            <a:ext cx="9906000" cy="3578087"/>
          </a:xfrm>
          <a:prstGeom prst="rect">
            <a:avLst/>
          </a:prstGeom>
          <a:solidFill>
            <a:srgbClr val="EA55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DF589D7D-3BCE-4637-9DDA-A59F0C729A34}"/>
              </a:ext>
            </a:extLst>
          </p:cNvPr>
          <p:cNvSpPr/>
          <p:nvPr userDrawn="1"/>
        </p:nvSpPr>
        <p:spPr>
          <a:xfrm>
            <a:off x="8605640" y="2739913"/>
            <a:ext cx="1300359" cy="540000"/>
          </a:xfrm>
          <a:prstGeom prst="rect">
            <a:avLst/>
          </a:prstGeom>
          <a:solidFill>
            <a:srgbClr val="EA55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フローチャート: データ 8">
            <a:extLst>
              <a:ext uri="{FF2B5EF4-FFF2-40B4-BE49-F238E27FC236}">
                <a16:creationId xmlns:a16="http://schemas.microsoft.com/office/drawing/2014/main" id="{E24D7E58-04E7-4CE1-805E-84F06E9B8510}"/>
              </a:ext>
            </a:extLst>
          </p:cNvPr>
          <p:cNvSpPr/>
          <p:nvPr userDrawn="1"/>
        </p:nvSpPr>
        <p:spPr>
          <a:xfrm>
            <a:off x="8427097" y="2739913"/>
            <a:ext cx="357084" cy="540000"/>
          </a:xfrm>
          <a:prstGeom prst="flowChartInputOutput">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フローチャート: データ 9">
            <a:extLst>
              <a:ext uri="{FF2B5EF4-FFF2-40B4-BE49-F238E27FC236}">
                <a16:creationId xmlns:a16="http://schemas.microsoft.com/office/drawing/2014/main" id="{5E389F92-DC86-4FD7-91ED-ED3EB388A485}"/>
              </a:ext>
            </a:extLst>
          </p:cNvPr>
          <p:cNvSpPr/>
          <p:nvPr userDrawn="1"/>
        </p:nvSpPr>
        <p:spPr>
          <a:xfrm>
            <a:off x="8706497" y="2739913"/>
            <a:ext cx="357084" cy="540000"/>
          </a:xfrm>
          <a:prstGeom prst="flowChartInputOutput">
            <a:avLst/>
          </a:prstGeom>
          <a:solidFill>
            <a:srgbClr val="FF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タイトル 1">
            <a:extLst>
              <a:ext uri="{FF2B5EF4-FFF2-40B4-BE49-F238E27FC236}">
                <a16:creationId xmlns:a16="http://schemas.microsoft.com/office/drawing/2014/main" id="{7D89BA6A-6CB2-412B-AFA1-B74053B6698C}"/>
              </a:ext>
            </a:extLst>
          </p:cNvPr>
          <p:cNvSpPr txBox="1">
            <a:spLocks/>
          </p:cNvSpPr>
          <p:nvPr userDrawn="1"/>
        </p:nvSpPr>
        <p:spPr>
          <a:xfrm>
            <a:off x="2882" y="2554406"/>
            <a:ext cx="8552329" cy="725507"/>
          </a:xfrm>
          <a:prstGeom prst="rect">
            <a:avLst/>
          </a:prstGeom>
        </p:spPr>
        <p:txBody>
          <a:bodyPr vert="horz" lIns="180000" tIns="0" rIns="0" bIns="0" rtlCol="0" anchor="b" anchorCtr="0">
            <a:noAutofit/>
          </a:bodyPr>
          <a:lstStyle>
            <a:lvl1pPr algn="r" rtl="0" eaLnBrk="1" fontAlgn="base" hangingPunct="1">
              <a:lnSpc>
                <a:spcPct val="90000"/>
              </a:lnSpc>
              <a:spcBef>
                <a:spcPct val="0"/>
              </a:spcBef>
              <a:spcAft>
                <a:spcPct val="0"/>
              </a:spcAft>
              <a:defRPr kumimoji="1" lang="ja-JP" altLang="en-US" sz="2200" b="1" kern="1200" noProof="0">
                <a:solidFill>
                  <a:schemeClr val="tx2"/>
                </a:solidFill>
                <a:latin typeface="メイリオ" pitchFamily="50" charset="-128"/>
                <a:ea typeface="メイリオ" pitchFamily="50" charset="-128"/>
                <a:cs typeface="メイリオ" pitchFamily="50" charset="-128"/>
              </a:defRPr>
            </a:lvl1pPr>
            <a:lvl2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2pPr>
            <a:lvl3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3pPr>
            <a:lvl4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4pPr>
            <a:lvl5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5pPr>
            <a:lvl6pPr marL="4572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6pPr>
            <a:lvl7pPr marL="9144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7pPr>
            <a:lvl8pPr marL="13716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8pPr>
            <a:lvl9pPr marL="18288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9pPr>
          </a:lstStyle>
          <a:p>
            <a:pPr marL="0" marR="0" lvl="0" indent="0" algn="l" defTabSz="914400" rtl="0" eaLnBrk="1" fontAlgn="base" latinLnBrk="0" hangingPunct="1">
              <a:lnSpc>
                <a:spcPct val="90000"/>
              </a:lnSpc>
              <a:spcBef>
                <a:spcPct val="0"/>
              </a:spcBef>
              <a:spcAft>
                <a:spcPct val="0"/>
              </a:spcAft>
              <a:buClrTx/>
              <a:buSzTx/>
              <a:buFontTx/>
              <a:buNone/>
              <a:tabLst/>
              <a:defRPr/>
            </a:pPr>
            <a:r>
              <a:rPr kumimoji="1" lang="ja-JP" altLang="en-US" sz="3200" b="1" i="0" u="none" strike="noStrike" kern="1200" cap="none" spc="0" normalizeH="0" baseline="0" noProof="0" dirty="0">
                <a:ln>
                  <a:noFill/>
                </a:ln>
                <a:solidFill>
                  <a:schemeClr val="tx1"/>
                </a:solidFill>
                <a:effectLst/>
                <a:uLnTx/>
                <a:uFillTx/>
                <a:latin typeface="メイリオ" pitchFamily="50" charset="-128"/>
                <a:ea typeface="メイリオ" pitchFamily="50" charset="-128"/>
              </a:rPr>
              <a:t>タイトル</a:t>
            </a:r>
          </a:p>
        </p:txBody>
      </p:sp>
    </p:spTree>
    <p:extLst>
      <p:ext uri="{BB962C8B-B14F-4D97-AF65-F5344CB8AC3E}">
        <p14:creationId xmlns:p14="http://schemas.microsoft.com/office/powerpoint/2010/main" val="1325347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01252EBA-597D-41CC-A082-685D193F353C}"/>
              </a:ext>
            </a:extLst>
          </p:cNvPr>
          <p:cNvSpPr>
            <a:spLocks noGrp="1"/>
          </p:cNvSpPr>
          <p:nvPr>
            <p:ph type="body" sz="quarter" idx="10"/>
          </p:nvPr>
        </p:nvSpPr>
        <p:spPr>
          <a:xfrm>
            <a:off x="1568918" y="125280"/>
            <a:ext cx="8235478" cy="396000"/>
          </a:xfrm>
          <a:prstGeom prst="rect">
            <a:avLst/>
          </a:prstGeom>
          <a:noFill/>
        </p:spPr>
        <p:txBody>
          <a:bodyPr lIns="0" tIns="0" rIns="0" bIns="0" anchor="ctr" anchorCtr="0"/>
          <a:lstStyle>
            <a:lvl1pPr marL="0" indent="0" algn="r">
              <a:buNone/>
              <a:defRPr sz="2200" b="1">
                <a:solidFill>
                  <a:srgbClr val="EA5550"/>
                </a:solidFill>
                <a:latin typeface="メイリオ" panose="020B0604030504040204" pitchFamily="50" charset="-128"/>
                <a:ea typeface="メイリオ" panose="020B0604030504040204" pitchFamily="50" charset="-128"/>
              </a:defRPr>
            </a:lvl1pPr>
          </a:lstStyle>
          <a:p>
            <a:pPr lvl="0"/>
            <a:r>
              <a:rPr kumimoji="1" lang="ja-JP" altLang="en-US" dirty="0"/>
              <a:t>マスター テキストの書式設定</a:t>
            </a:r>
          </a:p>
        </p:txBody>
      </p:sp>
      <p:sp>
        <p:nvSpPr>
          <p:cNvPr id="3" name="タイトル 1">
            <a:extLst>
              <a:ext uri="{FF2B5EF4-FFF2-40B4-BE49-F238E27FC236}">
                <a16:creationId xmlns:a16="http://schemas.microsoft.com/office/drawing/2014/main" id="{949F3CC6-42BF-4BC9-BED2-45F627D02B40}"/>
              </a:ext>
            </a:extLst>
          </p:cNvPr>
          <p:cNvSpPr txBox="1">
            <a:spLocks/>
          </p:cNvSpPr>
          <p:nvPr userDrawn="1"/>
        </p:nvSpPr>
        <p:spPr>
          <a:xfrm>
            <a:off x="53312" y="83063"/>
            <a:ext cx="3993755" cy="396044"/>
          </a:xfrm>
          <a:prstGeom prst="rect">
            <a:avLst/>
          </a:prstGeom>
        </p:spPr>
        <p:txBody>
          <a:bodyPr vert="horz" lIns="72000" tIns="0" rIns="0" bIns="0" rtlCol="0" anchor="b" anchorCtr="0">
            <a:noAutofit/>
          </a:bodyPr>
          <a:lstStyle>
            <a:lvl1pPr algn="r" rtl="0" eaLnBrk="1" fontAlgn="base" hangingPunct="1">
              <a:lnSpc>
                <a:spcPct val="90000"/>
              </a:lnSpc>
              <a:spcBef>
                <a:spcPct val="0"/>
              </a:spcBef>
              <a:spcAft>
                <a:spcPct val="0"/>
              </a:spcAft>
              <a:defRPr kumimoji="1" lang="ja-JP" altLang="en-US" sz="2200" b="1" kern="1200" noProof="0">
                <a:solidFill>
                  <a:schemeClr val="tx2"/>
                </a:solidFill>
                <a:latin typeface="メイリオ" pitchFamily="50" charset="-128"/>
                <a:ea typeface="メイリオ" pitchFamily="50" charset="-128"/>
                <a:cs typeface="メイリオ" pitchFamily="50" charset="-128"/>
              </a:defRPr>
            </a:lvl1pPr>
            <a:lvl2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2pPr>
            <a:lvl3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3pPr>
            <a:lvl4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4pPr>
            <a:lvl5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5pPr>
            <a:lvl6pPr marL="4572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6pPr>
            <a:lvl7pPr marL="9144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7pPr>
            <a:lvl8pPr marL="13716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8pPr>
            <a:lvl9pPr marL="18288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9pPr>
          </a:lstStyle>
          <a:p>
            <a:pPr marL="0" marR="0" lvl="0" indent="0" algn="l" defTabSz="914400" rtl="0" eaLnBrk="1" fontAlgn="base" latinLnBrk="0" hangingPunct="1">
              <a:lnSpc>
                <a:spcPct val="90000"/>
              </a:lnSpc>
              <a:spcBef>
                <a:spcPct val="0"/>
              </a:spcBef>
              <a:spcAft>
                <a:spcPct val="0"/>
              </a:spcAft>
              <a:buClrTx/>
              <a:buSzTx/>
              <a:buFontTx/>
              <a:buNone/>
              <a:tabLst/>
              <a:defRPr/>
            </a:pPr>
            <a:r>
              <a:rPr kumimoji="1" lang="en-US" altLang="ja-JP" sz="2200" b="1" i="0" u="none" strike="noStrike" kern="1200" cap="none" spc="0" normalizeH="0" baseline="0" noProof="0" dirty="0">
                <a:ln>
                  <a:noFill/>
                </a:ln>
                <a:solidFill>
                  <a:sysClr val="windowText" lastClr="000000"/>
                </a:solidFill>
                <a:effectLst/>
                <a:uLnTx/>
                <a:uFillTx/>
                <a:latin typeface="メイリオ" pitchFamily="50" charset="-128"/>
                <a:ea typeface="メイリオ" pitchFamily="50" charset="-128"/>
              </a:rPr>
              <a:t>k’s </a:t>
            </a:r>
            <a:r>
              <a:rPr kumimoji="1" lang="ja-JP" altLang="en-US" sz="1800" b="1" i="0" u="none" strike="noStrike" kern="1200" cap="none" spc="0" normalizeH="0" baseline="0" noProof="0" dirty="0">
                <a:ln>
                  <a:noFill/>
                </a:ln>
                <a:solidFill>
                  <a:sysClr val="windowText" lastClr="000000"/>
                </a:solidFill>
                <a:effectLst/>
                <a:uLnTx/>
                <a:uFillTx/>
                <a:latin typeface="メイリオ" pitchFamily="50" charset="-128"/>
                <a:ea typeface="メイリオ" pitchFamily="50" charset="-128"/>
              </a:rPr>
              <a:t>らぼ</a:t>
            </a:r>
            <a:endParaRPr kumimoji="1" lang="ja-JP" altLang="en-US" sz="2200" b="1" i="0" u="none" strike="noStrike" kern="1200" cap="none" spc="0" normalizeH="0" baseline="0" noProof="0" dirty="0">
              <a:ln>
                <a:noFill/>
              </a:ln>
              <a:solidFill>
                <a:sysClr val="windowText" lastClr="000000"/>
              </a:solidFill>
              <a:effectLst/>
              <a:uLnTx/>
              <a:uFillTx/>
              <a:latin typeface="メイリオ" pitchFamily="50" charset="-128"/>
              <a:ea typeface="メイリオ" pitchFamily="50" charset="-128"/>
            </a:endParaRPr>
          </a:p>
        </p:txBody>
      </p:sp>
      <p:sp>
        <p:nvSpPr>
          <p:cNvPr id="4" name="Line 5">
            <a:extLst>
              <a:ext uri="{FF2B5EF4-FFF2-40B4-BE49-F238E27FC236}">
                <a16:creationId xmlns:a16="http://schemas.microsoft.com/office/drawing/2014/main" id="{2E292488-589D-4662-BEAA-CE78493151A2}"/>
              </a:ext>
            </a:extLst>
          </p:cNvPr>
          <p:cNvSpPr>
            <a:spLocks noChangeShapeType="1"/>
          </p:cNvSpPr>
          <p:nvPr userDrawn="1"/>
        </p:nvSpPr>
        <p:spPr bwMode="gray">
          <a:xfrm>
            <a:off x="53312" y="533636"/>
            <a:ext cx="9751084" cy="0"/>
          </a:xfrm>
          <a:prstGeom prst="line">
            <a:avLst/>
          </a:prstGeom>
          <a:noFill/>
          <a:ln w="31750">
            <a:solidFill>
              <a:srgbClr val="EA55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p>
            <a:pPr marL="0" marR="0" lvl="0" indent="0" defTabSz="914400" eaLnBrk="1" fontAlgn="base" latinLnBrk="0" hangingPunct="1">
              <a:lnSpc>
                <a:spcPct val="100000"/>
              </a:lnSpc>
              <a:spcBef>
                <a:spcPct val="0"/>
              </a:spcBef>
              <a:spcAft>
                <a:spcPct val="0"/>
              </a:spcAft>
              <a:buClrTx/>
              <a:buSzTx/>
              <a:buFontTx/>
              <a:buNone/>
              <a:tabLst/>
              <a:defRPr/>
            </a:pPr>
            <a:endParaRPr kumimoji="1" lang="ja-JP" altLang="en-US" sz="1800" b="0" i="0" u="none" strike="noStrike" kern="0" cap="none" spc="0" normalizeH="0" baseline="0" noProof="0">
              <a:ln>
                <a:noFill/>
              </a:ln>
              <a:solidFill>
                <a:srgbClr val="3E3A39"/>
              </a:solidFill>
              <a:effectLst/>
              <a:uLnTx/>
              <a:uFillTx/>
              <a:latin typeface="Arial"/>
              <a:ea typeface="メイリオ"/>
            </a:endParaRPr>
          </a:p>
        </p:txBody>
      </p:sp>
      <p:sp>
        <p:nvSpPr>
          <p:cNvPr id="5" name="正方形/長方形 4">
            <a:extLst>
              <a:ext uri="{FF2B5EF4-FFF2-40B4-BE49-F238E27FC236}">
                <a16:creationId xmlns:a16="http://schemas.microsoft.com/office/drawing/2014/main" id="{DBFE26A1-25FF-493B-8F5F-7DE31D50433C}"/>
              </a:ext>
            </a:extLst>
          </p:cNvPr>
          <p:cNvSpPr/>
          <p:nvPr userDrawn="1"/>
        </p:nvSpPr>
        <p:spPr>
          <a:xfrm>
            <a:off x="20636" y="6513916"/>
            <a:ext cx="9864000" cy="323165"/>
          </a:xfrm>
          <a:prstGeom prst="rect">
            <a:avLst/>
          </a:prstGeom>
          <a:ln w="6350">
            <a:solidFill>
              <a:schemeClr val="bg1">
                <a:lumMod val="65000"/>
              </a:schemeClr>
            </a:solidFill>
          </a:ln>
        </p:spPr>
        <p:txBody>
          <a:bodyPr wrap="square" lIns="36000" tIns="0" rIns="36000" bIns="0" anchor="b">
            <a:spAutoFit/>
          </a:bodyPr>
          <a:lstStyle/>
          <a:p>
            <a:pPr marL="0" marR="0" lvl="0" indent="0" defTabSz="914400" rtl="0" eaLnBrk="1" fontAlgn="base" latinLnBrk="0" hangingPunct="1">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3E3A39"/>
                </a:solidFill>
                <a:effectLst/>
                <a:uLnTx/>
                <a:uFillTx/>
                <a:latin typeface="HGPｺﾞｼｯｸM" panose="020B0600000000000000" pitchFamily="50" charset="-128"/>
                <a:ea typeface="HGPｺﾞｼｯｸM" panose="020B0600000000000000" pitchFamily="50" charset="-128"/>
                <a:cs typeface="+mn-cs"/>
              </a:rPr>
              <a:t>本資料は、個人の見解をまとめたものとなっています。参考にさせていただいたサイトはリンク等を掲載しております</a:t>
            </a:r>
            <a:r>
              <a:rPr lang="ja-JP" altLang="en-US" sz="700" dirty="0">
                <a:solidFill>
                  <a:srgbClr val="3E3A39"/>
                </a:solidFill>
                <a:latin typeface="HGPｺﾞｼｯｸM" panose="020B0600000000000000" pitchFamily="50" charset="-128"/>
                <a:ea typeface="HGPｺﾞｼｯｸM" panose="020B0600000000000000" pitchFamily="50" charset="-128"/>
              </a:rPr>
              <a:t>。また、当社のコンテンツ・情報につきまして、可能な限り正確な情報を掲載するよう努めておりますが、必ずしもそれらの正確性や安全性等を保証するものではありません。誤情報が入り込んだり、情報が古くなっていることもございます。万が一、当社に掲載された内容によって発生したトラブルや損害等の一切の責任を負いかねます。あらかじめご了承くださいますようお願いいたします。お問い合わせ等は下記</a:t>
            </a:r>
            <a:r>
              <a:rPr lang="en-US" altLang="ja-JP" sz="700" dirty="0">
                <a:solidFill>
                  <a:srgbClr val="3E3A39"/>
                </a:solidFill>
                <a:latin typeface="HGPｺﾞｼｯｸM" panose="020B0600000000000000" pitchFamily="50" charset="-128"/>
                <a:ea typeface="HGPｺﾞｼｯｸM" panose="020B0600000000000000" pitchFamily="50" charset="-128"/>
              </a:rPr>
              <a:t>URL</a:t>
            </a:r>
            <a:r>
              <a:rPr lang="ja-JP" altLang="en-US" sz="700" dirty="0">
                <a:solidFill>
                  <a:srgbClr val="3E3A39"/>
                </a:solidFill>
                <a:latin typeface="HGPｺﾞｼｯｸM" panose="020B0600000000000000" pitchFamily="50" charset="-128"/>
                <a:ea typeface="HGPｺﾞｼｯｸM" panose="020B0600000000000000" pitchFamily="50" charset="-128"/>
              </a:rPr>
              <a:t>までご照会ください。</a:t>
            </a:r>
            <a:endParaRPr lang="en-US" altLang="ja-JP" sz="700" dirty="0">
              <a:solidFill>
                <a:srgbClr val="3E3A39"/>
              </a:solidFill>
              <a:latin typeface="HGPｺﾞｼｯｸM" panose="020B0600000000000000" pitchFamily="50" charset="-128"/>
              <a:ea typeface="HGPｺﾞｼｯｸM" panose="020B0600000000000000" pitchFamily="50" charset="-128"/>
            </a:endParaRPr>
          </a:p>
          <a:p>
            <a:pPr marL="0" marR="0" lvl="0" indent="0" defTabSz="914400" rtl="0" eaLnBrk="1" fontAlgn="base" latinLnBrk="0" hangingPunct="1">
              <a:spcBef>
                <a:spcPct val="0"/>
              </a:spcBef>
              <a:spcAft>
                <a:spcPct val="0"/>
              </a:spcAft>
              <a:buClrTx/>
              <a:buSzTx/>
              <a:buFontTx/>
              <a:buNone/>
              <a:tabLst/>
              <a:defRPr/>
            </a:pPr>
            <a:r>
              <a:rPr lang="ja-JP" altLang="en-US" sz="700" b="0" i="0" dirty="0">
                <a:solidFill>
                  <a:srgbClr val="3E3A39"/>
                </a:solidFill>
                <a:effectLst/>
                <a:latin typeface="HGPｺﾞｼｯｸM" panose="020B0600000000000000" pitchFamily="50" charset="-128"/>
                <a:ea typeface="HGPｺﾞｼｯｸM" panose="020B0600000000000000" pitchFamily="50" charset="-128"/>
              </a:rPr>
              <a:t>当コンテンツは、著作権法上の保護を受けています、著作権者の許諾を得ずに、当コンテンツの一部または全部を無断で複写・複製・転載することは禁じられております（</a:t>
            </a:r>
            <a:r>
              <a:rPr lang="en-US" altLang="ja-JP" sz="700" b="0" i="0" dirty="0">
                <a:solidFill>
                  <a:srgbClr val="3E3A39"/>
                </a:solidFill>
                <a:effectLst/>
                <a:latin typeface="HGPｺﾞｼｯｸM" panose="020B0600000000000000" pitchFamily="50" charset="-128"/>
                <a:ea typeface="HGPｺﾞｼｯｸM" panose="020B0600000000000000" pitchFamily="50" charset="-128"/>
                <a:hlinkClick r:id="rId2"/>
              </a:rPr>
              <a:t>https://labo-ks.co.jp/</a:t>
            </a:r>
            <a:r>
              <a:rPr lang="ja-JP" altLang="en-US" sz="700" b="0" i="0" dirty="0">
                <a:solidFill>
                  <a:srgbClr val="3E3A39"/>
                </a:solidFill>
                <a:effectLst/>
                <a:latin typeface="HGPｺﾞｼｯｸM" panose="020B0600000000000000" pitchFamily="50" charset="-128"/>
                <a:ea typeface="HGPｺﾞｼｯｸM" panose="020B0600000000000000" pitchFamily="50" charset="-128"/>
              </a:rPr>
              <a:t>）。</a:t>
            </a:r>
            <a:r>
              <a:rPr lang="ja-JP" altLang="en-US" sz="700" dirty="0">
                <a:solidFill>
                  <a:srgbClr val="3E3A39"/>
                </a:solidFill>
                <a:latin typeface="HGPｺﾞｼｯｸM" panose="020B0600000000000000" pitchFamily="50" charset="-128"/>
                <a:ea typeface="HGPｺﾞｼｯｸM" panose="020B0600000000000000" pitchFamily="50" charset="-128"/>
              </a:rPr>
              <a:t>　</a:t>
            </a:r>
            <a:r>
              <a:rPr lang="en-US" altLang="ja-JP" sz="700" b="0" i="0" dirty="0">
                <a:solidFill>
                  <a:schemeClr val="bg1">
                    <a:lumMod val="65000"/>
                  </a:schemeClr>
                </a:solidFill>
                <a:effectLst/>
                <a:latin typeface="HGPｺﾞｼｯｸM" panose="020B0600000000000000" pitchFamily="50" charset="-128"/>
                <a:ea typeface="HGPｺﾞｼｯｸM" panose="020B0600000000000000" pitchFamily="50" charset="-128"/>
              </a:rPr>
              <a:t>© 2025 </a:t>
            </a:r>
            <a:r>
              <a:rPr lang="en-US" altLang="ja-JP" sz="700" dirty="0">
                <a:solidFill>
                  <a:schemeClr val="bg1">
                    <a:lumMod val="65000"/>
                  </a:schemeClr>
                </a:solidFill>
                <a:latin typeface="HGPｺﾞｼｯｸM" panose="020B0600000000000000" pitchFamily="50" charset="-128"/>
                <a:ea typeface="HGPｺﾞｼｯｸM" panose="020B0600000000000000" pitchFamily="50" charset="-128"/>
              </a:rPr>
              <a:t>k’s</a:t>
            </a:r>
            <a:r>
              <a:rPr lang="ja-JP" altLang="en-US" sz="700" dirty="0">
                <a:solidFill>
                  <a:schemeClr val="bg1">
                    <a:lumMod val="65000"/>
                  </a:schemeClr>
                </a:solidFill>
                <a:latin typeface="HGPｺﾞｼｯｸM" panose="020B0600000000000000" pitchFamily="50" charset="-128"/>
                <a:ea typeface="HGPｺﾞｼｯｸM" panose="020B0600000000000000" pitchFamily="50" charset="-128"/>
              </a:rPr>
              <a:t>らぼ株式会社</a:t>
            </a:r>
            <a:endParaRPr kumimoji="1" lang="ja-JP" altLang="en-US" sz="700" b="0" i="0" u="none" strike="noStrike" kern="1200" cap="none" spc="0" normalizeH="0" baseline="0" noProof="0" dirty="0">
              <a:ln>
                <a:noFill/>
              </a:ln>
              <a:solidFill>
                <a:srgbClr val="3E3A39"/>
              </a:solidFill>
              <a:effectLst/>
              <a:uLnTx/>
              <a:uFillTx/>
              <a:latin typeface="HGPｺﾞｼｯｸM" panose="020B0600000000000000" pitchFamily="50" charset="-128"/>
              <a:ea typeface="HGPｺﾞｼｯｸM" panose="020B0600000000000000" pitchFamily="50" charset="-128"/>
              <a:cs typeface="+mn-cs"/>
            </a:endParaRPr>
          </a:p>
        </p:txBody>
      </p:sp>
    </p:spTree>
    <p:extLst>
      <p:ext uri="{BB962C8B-B14F-4D97-AF65-F5344CB8AC3E}">
        <p14:creationId xmlns:p14="http://schemas.microsoft.com/office/powerpoint/2010/main" val="557405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sら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AA1BF1EF-55BE-46A3-85A2-23EEB4D3D7B8}"/>
              </a:ext>
            </a:extLst>
          </p:cNvPr>
          <p:cNvSpPr txBox="1">
            <a:spLocks/>
          </p:cNvSpPr>
          <p:nvPr userDrawn="1"/>
        </p:nvSpPr>
        <p:spPr>
          <a:xfrm>
            <a:off x="9494090" y="6435864"/>
            <a:ext cx="360000" cy="360000"/>
          </a:xfrm>
          <a:prstGeom prst="rect">
            <a:avLst/>
          </a:prstGeom>
          <a:ln w="19050">
            <a:solidFill>
              <a:schemeClr val="bg1">
                <a:lumMod val="85000"/>
              </a:schemeClr>
            </a:solidFill>
          </a:ln>
        </p:spPr>
        <p:txBody>
          <a:bodyPr vert="horz" lIns="0" tIns="0" rIns="0" bIns="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16F7923E-043B-4E1B-A101-94814EC1EA3D}" type="slidenum">
              <a:rPr kumimoji="1" lang="ja-JP" altLang="en-US" sz="1200" b="1" smtClean="0">
                <a:solidFill>
                  <a:schemeClr val="tx1"/>
                </a:solidFill>
              </a:rPr>
              <a:pPr algn="ctr"/>
              <a:t>‹#›</a:t>
            </a:fld>
            <a:endParaRPr kumimoji="1" lang="ja-JP" altLang="en-US" sz="1200" b="1">
              <a:solidFill>
                <a:schemeClr val="tx1"/>
              </a:solidFill>
            </a:endParaRPr>
          </a:p>
        </p:txBody>
      </p:sp>
      <p:sp>
        <p:nvSpPr>
          <p:cNvPr id="6" name="テキスト プレースホルダー 6">
            <a:extLst>
              <a:ext uri="{FF2B5EF4-FFF2-40B4-BE49-F238E27FC236}">
                <a16:creationId xmlns:a16="http://schemas.microsoft.com/office/drawing/2014/main" id="{EFE2599B-B20F-4B7B-ADBB-FD836DE0DB6E}"/>
              </a:ext>
            </a:extLst>
          </p:cNvPr>
          <p:cNvSpPr>
            <a:spLocks noGrp="1"/>
          </p:cNvSpPr>
          <p:nvPr>
            <p:ph type="body" sz="quarter" idx="10"/>
          </p:nvPr>
        </p:nvSpPr>
        <p:spPr>
          <a:xfrm>
            <a:off x="1568918" y="125280"/>
            <a:ext cx="8235478" cy="396000"/>
          </a:xfrm>
          <a:prstGeom prst="rect">
            <a:avLst/>
          </a:prstGeom>
          <a:noFill/>
        </p:spPr>
        <p:txBody>
          <a:bodyPr lIns="0" tIns="0" rIns="0" bIns="0" anchor="ctr" anchorCtr="0"/>
          <a:lstStyle>
            <a:lvl1pPr marL="0" indent="0" algn="r">
              <a:buNone/>
              <a:defRPr sz="2200" b="1">
                <a:solidFill>
                  <a:srgbClr val="EA5550"/>
                </a:solidFill>
                <a:latin typeface="メイリオ" panose="020B0604030504040204" pitchFamily="50" charset="-128"/>
                <a:ea typeface="メイリオ" panose="020B0604030504040204" pitchFamily="50" charset="-128"/>
              </a:defRPr>
            </a:lvl1pPr>
          </a:lstStyle>
          <a:p>
            <a:pPr lvl="0"/>
            <a:r>
              <a:rPr kumimoji="1" lang="ja-JP" altLang="en-US" dirty="0"/>
              <a:t>マスター テキストの書式設定</a:t>
            </a:r>
          </a:p>
        </p:txBody>
      </p:sp>
      <p:sp>
        <p:nvSpPr>
          <p:cNvPr id="10" name="タイトル 1">
            <a:extLst>
              <a:ext uri="{FF2B5EF4-FFF2-40B4-BE49-F238E27FC236}">
                <a16:creationId xmlns:a16="http://schemas.microsoft.com/office/drawing/2014/main" id="{89600600-E483-4A60-90B1-A22FED5109C1}"/>
              </a:ext>
            </a:extLst>
          </p:cNvPr>
          <p:cNvSpPr txBox="1">
            <a:spLocks/>
          </p:cNvSpPr>
          <p:nvPr userDrawn="1"/>
        </p:nvSpPr>
        <p:spPr>
          <a:xfrm>
            <a:off x="53312" y="83063"/>
            <a:ext cx="3993755" cy="396044"/>
          </a:xfrm>
          <a:prstGeom prst="rect">
            <a:avLst/>
          </a:prstGeom>
        </p:spPr>
        <p:txBody>
          <a:bodyPr vert="horz" lIns="72000" tIns="0" rIns="0" bIns="0" rtlCol="0" anchor="b" anchorCtr="0">
            <a:noAutofit/>
          </a:bodyPr>
          <a:lstStyle>
            <a:lvl1pPr algn="r" rtl="0" eaLnBrk="1" fontAlgn="base" hangingPunct="1">
              <a:lnSpc>
                <a:spcPct val="90000"/>
              </a:lnSpc>
              <a:spcBef>
                <a:spcPct val="0"/>
              </a:spcBef>
              <a:spcAft>
                <a:spcPct val="0"/>
              </a:spcAft>
              <a:defRPr kumimoji="1" lang="ja-JP" altLang="en-US" sz="2200" b="1" kern="1200" noProof="0">
                <a:solidFill>
                  <a:schemeClr val="tx2"/>
                </a:solidFill>
                <a:latin typeface="メイリオ" pitchFamily="50" charset="-128"/>
                <a:ea typeface="メイリオ" pitchFamily="50" charset="-128"/>
                <a:cs typeface="メイリオ" pitchFamily="50" charset="-128"/>
              </a:defRPr>
            </a:lvl1pPr>
            <a:lvl2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2pPr>
            <a:lvl3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3pPr>
            <a:lvl4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4pPr>
            <a:lvl5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5pPr>
            <a:lvl6pPr marL="4572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6pPr>
            <a:lvl7pPr marL="9144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7pPr>
            <a:lvl8pPr marL="13716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8pPr>
            <a:lvl9pPr marL="18288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9pPr>
          </a:lstStyle>
          <a:p>
            <a:pPr marL="0" marR="0" lvl="0" indent="0" algn="l" defTabSz="914400" rtl="0" eaLnBrk="1" fontAlgn="base" latinLnBrk="0" hangingPunct="1">
              <a:lnSpc>
                <a:spcPct val="90000"/>
              </a:lnSpc>
              <a:spcBef>
                <a:spcPct val="0"/>
              </a:spcBef>
              <a:spcAft>
                <a:spcPct val="0"/>
              </a:spcAft>
              <a:buClrTx/>
              <a:buSzTx/>
              <a:buFontTx/>
              <a:buNone/>
              <a:tabLst/>
              <a:defRPr/>
            </a:pPr>
            <a:r>
              <a:rPr kumimoji="1" lang="en-US" altLang="ja-JP" sz="2200" b="1" i="0" u="none" strike="noStrike" kern="1200" cap="none" spc="0" normalizeH="0" baseline="0" noProof="0" dirty="0">
                <a:ln>
                  <a:noFill/>
                </a:ln>
                <a:solidFill>
                  <a:sysClr val="windowText" lastClr="000000"/>
                </a:solidFill>
                <a:effectLst/>
                <a:uLnTx/>
                <a:uFillTx/>
                <a:latin typeface="メイリオ" pitchFamily="50" charset="-128"/>
                <a:ea typeface="メイリオ" pitchFamily="50" charset="-128"/>
              </a:rPr>
              <a:t>k’s </a:t>
            </a:r>
            <a:r>
              <a:rPr kumimoji="1" lang="ja-JP" altLang="en-US" sz="1800" b="1" i="0" u="none" strike="noStrike" kern="1200" cap="none" spc="0" normalizeH="0" baseline="0" noProof="0" dirty="0">
                <a:ln>
                  <a:noFill/>
                </a:ln>
                <a:solidFill>
                  <a:sysClr val="windowText" lastClr="000000"/>
                </a:solidFill>
                <a:effectLst/>
                <a:uLnTx/>
                <a:uFillTx/>
                <a:latin typeface="メイリオ" pitchFamily="50" charset="-128"/>
                <a:ea typeface="メイリオ" pitchFamily="50" charset="-128"/>
              </a:rPr>
              <a:t>らぼ</a:t>
            </a:r>
            <a:endParaRPr kumimoji="1" lang="ja-JP" altLang="en-US" sz="2200" b="1" i="0" u="none" strike="noStrike" kern="1200" cap="none" spc="0" normalizeH="0" baseline="0" noProof="0" dirty="0">
              <a:ln>
                <a:noFill/>
              </a:ln>
              <a:solidFill>
                <a:sysClr val="windowText" lastClr="000000"/>
              </a:solidFill>
              <a:effectLst/>
              <a:uLnTx/>
              <a:uFillTx/>
              <a:latin typeface="メイリオ" pitchFamily="50" charset="-128"/>
              <a:ea typeface="メイリオ" pitchFamily="50" charset="-128"/>
            </a:endParaRPr>
          </a:p>
        </p:txBody>
      </p:sp>
      <p:sp>
        <p:nvSpPr>
          <p:cNvPr id="11" name="Line 5">
            <a:extLst>
              <a:ext uri="{FF2B5EF4-FFF2-40B4-BE49-F238E27FC236}">
                <a16:creationId xmlns:a16="http://schemas.microsoft.com/office/drawing/2014/main" id="{87F2CC87-A68D-4F96-B288-4E36144F4DC4}"/>
              </a:ext>
            </a:extLst>
          </p:cNvPr>
          <p:cNvSpPr>
            <a:spLocks noChangeShapeType="1"/>
          </p:cNvSpPr>
          <p:nvPr userDrawn="1"/>
        </p:nvSpPr>
        <p:spPr bwMode="gray">
          <a:xfrm>
            <a:off x="53312" y="533636"/>
            <a:ext cx="9751084" cy="0"/>
          </a:xfrm>
          <a:prstGeom prst="line">
            <a:avLst/>
          </a:prstGeom>
          <a:noFill/>
          <a:ln w="31750">
            <a:solidFill>
              <a:srgbClr val="EA55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p>
            <a:pPr marL="0" marR="0" lvl="0" indent="0" defTabSz="914400" eaLnBrk="1" fontAlgn="base" latinLnBrk="0" hangingPunct="1">
              <a:lnSpc>
                <a:spcPct val="100000"/>
              </a:lnSpc>
              <a:spcBef>
                <a:spcPct val="0"/>
              </a:spcBef>
              <a:spcAft>
                <a:spcPct val="0"/>
              </a:spcAft>
              <a:buClrTx/>
              <a:buSzTx/>
              <a:buFontTx/>
              <a:buNone/>
              <a:tabLst/>
              <a:defRPr/>
            </a:pPr>
            <a:endParaRPr kumimoji="1" lang="ja-JP" altLang="en-US" sz="1800" b="0" i="0" u="none" strike="noStrike" kern="0" cap="none" spc="0" normalizeH="0" baseline="0" noProof="0">
              <a:ln>
                <a:noFill/>
              </a:ln>
              <a:solidFill>
                <a:srgbClr val="3E3A39"/>
              </a:solidFill>
              <a:effectLst/>
              <a:uLnTx/>
              <a:uFillTx/>
              <a:latin typeface="Arial"/>
              <a:ea typeface="メイリオ"/>
            </a:endParaRPr>
          </a:p>
        </p:txBody>
      </p:sp>
    </p:spTree>
    <p:extLst>
      <p:ext uri="{BB962C8B-B14F-4D97-AF65-F5344CB8AC3E}">
        <p14:creationId xmlns:p14="http://schemas.microsoft.com/office/powerpoint/2010/main" val="2150201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k'sらぼ">
    <p:spTree>
      <p:nvGrpSpPr>
        <p:cNvPr id="1" name=""/>
        <p:cNvGrpSpPr/>
        <p:nvPr/>
      </p:nvGrpSpPr>
      <p:grpSpPr>
        <a:xfrm>
          <a:off x="0" y="0"/>
          <a:ext cx="0" cy="0"/>
          <a:chOff x="0" y="0"/>
          <a:chExt cx="0" cy="0"/>
        </a:xfrm>
      </p:grpSpPr>
      <p:sp>
        <p:nvSpPr>
          <p:cNvPr id="5" name="スライド番号プレースホルダー 5">
            <a:extLst>
              <a:ext uri="{FF2B5EF4-FFF2-40B4-BE49-F238E27FC236}">
                <a16:creationId xmlns:a16="http://schemas.microsoft.com/office/drawing/2014/main" id="{9D57A36B-7FB0-44C7-90A3-B03CC107C6FF}"/>
              </a:ext>
            </a:extLst>
          </p:cNvPr>
          <p:cNvSpPr txBox="1">
            <a:spLocks/>
          </p:cNvSpPr>
          <p:nvPr userDrawn="1"/>
        </p:nvSpPr>
        <p:spPr>
          <a:xfrm>
            <a:off x="9494090" y="6435864"/>
            <a:ext cx="360000" cy="360000"/>
          </a:xfrm>
          <a:prstGeom prst="rect">
            <a:avLst/>
          </a:prstGeom>
          <a:ln w="19050">
            <a:solidFill>
              <a:schemeClr val="bg1">
                <a:lumMod val="85000"/>
              </a:schemeClr>
            </a:solidFill>
          </a:ln>
        </p:spPr>
        <p:txBody>
          <a:bodyPr vert="horz" lIns="0" tIns="0" rIns="0" bIns="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16F7923E-043B-4E1B-A101-94814EC1EA3D}" type="slidenum">
              <a:rPr kumimoji="1" lang="ja-JP" altLang="en-US" sz="1200" b="1" smtClean="0">
                <a:solidFill>
                  <a:schemeClr val="tx1"/>
                </a:solidFill>
              </a:rPr>
              <a:pPr algn="ctr"/>
              <a:t>‹#›</a:t>
            </a:fld>
            <a:endParaRPr kumimoji="1" lang="ja-JP" altLang="en-US" sz="1200" b="1">
              <a:solidFill>
                <a:schemeClr val="tx1"/>
              </a:solidFill>
            </a:endParaRPr>
          </a:p>
        </p:txBody>
      </p:sp>
      <p:sp>
        <p:nvSpPr>
          <p:cNvPr id="6" name="テキスト プレースホルダー 6">
            <a:extLst>
              <a:ext uri="{FF2B5EF4-FFF2-40B4-BE49-F238E27FC236}">
                <a16:creationId xmlns:a16="http://schemas.microsoft.com/office/drawing/2014/main" id="{B8F20DC4-ED82-4264-9DF7-6488B7E38020}"/>
              </a:ext>
            </a:extLst>
          </p:cNvPr>
          <p:cNvSpPr>
            <a:spLocks noGrp="1"/>
          </p:cNvSpPr>
          <p:nvPr>
            <p:ph type="body" sz="quarter" idx="10"/>
          </p:nvPr>
        </p:nvSpPr>
        <p:spPr>
          <a:xfrm>
            <a:off x="1568918" y="125280"/>
            <a:ext cx="8235478" cy="396000"/>
          </a:xfrm>
          <a:prstGeom prst="rect">
            <a:avLst/>
          </a:prstGeom>
          <a:noFill/>
        </p:spPr>
        <p:txBody>
          <a:bodyPr lIns="0" tIns="0" rIns="0" bIns="0" anchor="ctr" anchorCtr="0"/>
          <a:lstStyle>
            <a:lvl1pPr marL="0" indent="0" algn="r">
              <a:buNone/>
              <a:defRPr sz="2200" b="1">
                <a:solidFill>
                  <a:srgbClr val="EA5550"/>
                </a:solidFill>
                <a:latin typeface="メイリオ" panose="020B0604030504040204" pitchFamily="50" charset="-128"/>
                <a:ea typeface="メイリオ" panose="020B0604030504040204" pitchFamily="50" charset="-128"/>
              </a:defRPr>
            </a:lvl1pPr>
          </a:lstStyle>
          <a:p>
            <a:pPr lvl="0"/>
            <a:r>
              <a:rPr kumimoji="1" lang="ja-JP" altLang="en-US" dirty="0"/>
              <a:t>マスター テキストの書式設定</a:t>
            </a:r>
          </a:p>
        </p:txBody>
      </p:sp>
      <p:sp>
        <p:nvSpPr>
          <p:cNvPr id="9" name="Line 5">
            <a:extLst>
              <a:ext uri="{FF2B5EF4-FFF2-40B4-BE49-F238E27FC236}">
                <a16:creationId xmlns:a16="http://schemas.microsoft.com/office/drawing/2014/main" id="{510DFC4A-F99F-4258-8515-3446B7716389}"/>
              </a:ext>
            </a:extLst>
          </p:cNvPr>
          <p:cNvSpPr>
            <a:spLocks noChangeShapeType="1"/>
          </p:cNvSpPr>
          <p:nvPr userDrawn="1"/>
        </p:nvSpPr>
        <p:spPr bwMode="gray">
          <a:xfrm>
            <a:off x="53312" y="533636"/>
            <a:ext cx="9751084" cy="0"/>
          </a:xfrm>
          <a:prstGeom prst="line">
            <a:avLst/>
          </a:prstGeom>
          <a:noFill/>
          <a:ln w="31750">
            <a:solidFill>
              <a:srgbClr val="EA55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p>
            <a:pPr marL="0" marR="0" lvl="0" indent="0" defTabSz="914400" eaLnBrk="1" fontAlgn="base" latinLnBrk="0" hangingPunct="1">
              <a:lnSpc>
                <a:spcPct val="100000"/>
              </a:lnSpc>
              <a:spcBef>
                <a:spcPct val="0"/>
              </a:spcBef>
              <a:spcAft>
                <a:spcPct val="0"/>
              </a:spcAft>
              <a:buClrTx/>
              <a:buSzTx/>
              <a:buFontTx/>
              <a:buNone/>
              <a:tabLst/>
              <a:defRPr/>
            </a:pPr>
            <a:endParaRPr kumimoji="1" lang="ja-JP" altLang="en-US" sz="1800" b="0" i="0" u="none" strike="noStrike" kern="0" cap="none" spc="0" normalizeH="0" baseline="0" noProof="0">
              <a:ln>
                <a:noFill/>
              </a:ln>
              <a:solidFill>
                <a:srgbClr val="3E3A39"/>
              </a:solidFill>
              <a:effectLst/>
              <a:uLnTx/>
              <a:uFillTx/>
              <a:latin typeface="Arial"/>
              <a:ea typeface="メイリオ"/>
            </a:endParaRPr>
          </a:p>
        </p:txBody>
      </p:sp>
    </p:spTree>
    <p:extLst>
      <p:ext uri="{BB962C8B-B14F-4D97-AF65-F5344CB8AC3E}">
        <p14:creationId xmlns:p14="http://schemas.microsoft.com/office/powerpoint/2010/main" val="3390968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k'sらぼ">
    <p:spTree>
      <p:nvGrpSpPr>
        <p:cNvPr id="1" name=""/>
        <p:cNvGrpSpPr/>
        <p:nvPr/>
      </p:nvGrpSpPr>
      <p:grpSpPr>
        <a:xfrm>
          <a:off x="0" y="0"/>
          <a:ext cx="0" cy="0"/>
          <a:chOff x="0" y="0"/>
          <a:chExt cx="0" cy="0"/>
        </a:xfrm>
      </p:grpSpPr>
      <p:sp>
        <p:nvSpPr>
          <p:cNvPr id="4" name="テキスト プレースホルダー 6">
            <a:extLst>
              <a:ext uri="{FF2B5EF4-FFF2-40B4-BE49-F238E27FC236}">
                <a16:creationId xmlns:a16="http://schemas.microsoft.com/office/drawing/2014/main" id="{C20A08DE-6013-4029-845C-C3531EEC0554}"/>
              </a:ext>
            </a:extLst>
          </p:cNvPr>
          <p:cNvSpPr>
            <a:spLocks noGrp="1"/>
          </p:cNvSpPr>
          <p:nvPr>
            <p:ph type="body" sz="quarter" idx="10"/>
          </p:nvPr>
        </p:nvSpPr>
        <p:spPr>
          <a:xfrm>
            <a:off x="1568918" y="125280"/>
            <a:ext cx="8235478" cy="396000"/>
          </a:xfrm>
          <a:prstGeom prst="rect">
            <a:avLst/>
          </a:prstGeom>
          <a:noFill/>
        </p:spPr>
        <p:txBody>
          <a:bodyPr lIns="0" tIns="0" rIns="0" bIns="0" anchor="ctr" anchorCtr="0"/>
          <a:lstStyle>
            <a:lvl1pPr marL="0" indent="0" algn="r">
              <a:buNone/>
              <a:defRPr sz="2200" b="1">
                <a:solidFill>
                  <a:srgbClr val="EA5550"/>
                </a:solidFill>
                <a:latin typeface="メイリオ" panose="020B0604030504040204" pitchFamily="50" charset="-128"/>
                <a:ea typeface="メイリオ" panose="020B0604030504040204" pitchFamily="50" charset="-128"/>
              </a:defRPr>
            </a:lvl1pPr>
          </a:lstStyle>
          <a:p>
            <a:pPr lvl="0"/>
            <a:r>
              <a:rPr kumimoji="1" lang="ja-JP" altLang="en-US" dirty="0"/>
              <a:t>マスター テキストの書式設定</a:t>
            </a:r>
          </a:p>
        </p:txBody>
      </p:sp>
      <p:sp>
        <p:nvSpPr>
          <p:cNvPr id="6" name="タイトル 1">
            <a:extLst>
              <a:ext uri="{FF2B5EF4-FFF2-40B4-BE49-F238E27FC236}">
                <a16:creationId xmlns:a16="http://schemas.microsoft.com/office/drawing/2014/main" id="{62B42BBB-94A6-4EB5-AEA4-5F2484FA2638}"/>
              </a:ext>
            </a:extLst>
          </p:cNvPr>
          <p:cNvSpPr txBox="1">
            <a:spLocks/>
          </p:cNvSpPr>
          <p:nvPr userDrawn="1"/>
        </p:nvSpPr>
        <p:spPr>
          <a:xfrm>
            <a:off x="53312" y="83063"/>
            <a:ext cx="3993755" cy="396044"/>
          </a:xfrm>
          <a:prstGeom prst="rect">
            <a:avLst/>
          </a:prstGeom>
        </p:spPr>
        <p:txBody>
          <a:bodyPr vert="horz" lIns="72000" tIns="0" rIns="0" bIns="0" rtlCol="0" anchor="b" anchorCtr="0">
            <a:noAutofit/>
          </a:bodyPr>
          <a:lstStyle>
            <a:lvl1pPr algn="r" rtl="0" eaLnBrk="1" fontAlgn="base" hangingPunct="1">
              <a:lnSpc>
                <a:spcPct val="90000"/>
              </a:lnSpc>
              <a:spcBef>
                <a:spcPct val="0"/>
              </a:spcBef>
              <a:spcAft>
                <a:spcPct val="0"/>
              </a:spcAft>
              <a:defRPr kumimoji="1" lang="ja-JP" altLang="en-US" sz="2200" b="1" kern="1200" noProof="0">
                <a:solidFill>
                  <a:schemeClr val="tx2"/>
                </a:solidFill>
                <a:latin typeface="メイリオ" pitchFamily="50" charset="-128"/>
                <a:ea typeface="メイリオ" pitchFamily="50" charset="-128"/>
                <a:cs typeface="メイリオ" pitchFamily="50" charset="-128"/>
              </a:defRPr>
            </a:lvl1pPr>
            <a:lvl2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2pPr>
            <a:lvl3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3pPr>
            <a:lvl4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4pPr>
            <a:lvl5pPr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5pPr>
            <a:lvl6pPr marL="4572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6pPr>
            <a:lvl7pPr marL="9144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7pPr>
            <a:lvl8pPr marL="13716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8pPr>
            <a:lvl9pPr marL="1828800" algn="ctr" rtl="0" eaLnBrk="1" fontAlgn="base" hangingPunct="1">
              <a:lnSpc>
                <a:spcPct val="90000"/>
              </a:lnSpc>
              <a:spcBef>
                <a:spcPct val="0"/>
              </a:spcBef>
              <a:spcAft>
                <a:spcPct val="0"/>
              </a:spcAft>
              <a:defRPr kumimoji="1" sz="2000">
                <a:solidFill>
                  <a:schemeClr val="tx2"/>
                </a:solidFill>
                <a:latin typeface="ＭＳ Ｐゴシック" pitchFamily="50" charset="-128"/>
                <a:ea typeface="ＭＳ Ｐゴシック" pitchFamily="50" charset="-128"/>
              </a:defRPr>
            </a:lvl9pPr>
          </a:lstStyle>
          <a:p>
            <a:pPr marL="0" marR="0" lvl="0" indent="0" algn="l" defTabSz="914400" rtl="0" eaLnBrk="1" fontAlgn="base" latinLnBrk="0" hangingPunct="1">
              <a:lnSpc>
                <a:spcPct val="90000"/>
              </a:lnSpc>
              <a:spcBef>
                <a:spcPct val="0"/>
              </a:spcBef>
              <a:spcAft>
                <a:spcPct val="0"/>
              </a:spcAft>
              <a:buClrTx/>
              <a:buSzTx/>
              <a:buFontTx/>
              <a:buNone/>
              <a:tabLst/>
              <a:defRPr/>
            </a:pPr>
            <a:r>
              <a:rPr kumimoji="1" lang="en-US" altLang="ja-JP" sz="2200" b="1" i="0" u="none" strike="noStrike" kern="1200" cap="none" spc="0" normalizeH="0" baseline="0" noProof="0" dirty="0">
                <a:ln>
                  <a:noFill/>
                </a:ln>
                <a:solidFill>
                  <a:sysClr val="windowText" lastClr="000000"/>
                </a:solidFill>
                <a:effectLst/>
                <a:uLnTx/>
                <a:uFillTx/>
                <a:latin typeface="メイリオ" pitchFamily="50" charset="-128"/>
                <a:ea typeface="メイリオ" pitchFamily="50" charset="-128"/>
              </a:rPr>
              <a:t>k’s </a:t>
            </a:r>
            <a:r>
              <a:rPr kumimoji="1" lang="ja-JP" altLang="en-US" sz="1800" b="1" i="0" u="none" strike="noStrike" kern="1200" cap="none" spc="0" normalizeH="0" baseline="0" noProof="0" dirty="0">
                <a:ln>
                  <a:noFill/>
                </a:ln>
                <a:solidFill>
                  <a:sysClr val="windowText" lastClr="000000"/>
                </a:solidFill>
                <a:effectLst/>
                <a:uLnTx/>
                <a:uFillTx/>
                <a:latin typeface="メイリオ" pitchFamily="50" charset="-128"/>
                <a:ea typeface="メイリオ" pitchFamily="50" charset="-128"/>
              </a:rPr>
              <a:t>らぼ</a:t>
            </a:r>
            <a:endParaRPr kumimoji="1" lang="ja-JP" altLang="en-US" sz="2200" b="1" i="0" u="none" strike="noStrike" kern="1200" cap="none" spc="0" normalizeH="0" baseline="0" noProof="0" dirty="0">
              <a:ln>
                <a:noFill/>
              </a:ln>
              <a:solidFill>
                <a:sysClr val="windowText" lastClr="000000"/>
              </a:solidFill>
              <a:effectLst/>
              <a:uLnTx/>
              <a:uFillTx/>
              <a:latin typeface="メイリオ" pitchFamily="50" charset="-128"/>
              <a:ea typeface="メイリオ" pitchFamily="50" charset="-128"/>
            </a:endParaRPr>
          </a:p>
        </p:txBody>
      </p:sp>
      <p:sp>
        <p:nvSpPr>
          <p:cNvPr id="7" name="Line 5">
            <a:extLst>
              <a:ext uri="{FF2B5EF4-FFF2-40B4-BE49-F238E27FC236}">
                <a16:creationId xmlns:a16="http://schemas.microsoft.com/office/drawing/2014/main" id="{ACEBA7D7-F800-4E48-A6A3-DA874967A952}"/>
              </a:ext>
            </a:extLst>
          </p:cNvPr>
          <p:cNvSpPr>
            <a:spLocks noChangeShapeType="1"/>
          </p:cNvSpPr>
          <p:nvPr userDrawn="1"/>
        </p:nvSpPr>
        <p:spPr bwMode="gray">
          <a:xfrm>
            <a:off x="53312" y="533636"/>
            <a:ext cx="9751084" cy="0"/>
          </a:xfrm>
          <a:prstGeom prst="line">
            <a:avLst/>
          </a:prstGeom>
          <a:noFill/>
          <a:ln w="31750">
            <a:solidFill>
              <a:srgbClr val="EA55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p>
            <a:pPr marL="0" marR="0" lvl="0" indent="0" defTabSz="914400" eaLnBrk="1" fontAlgn="base" latinLnBrk="0" hangingPunct="1">
              <a:lnSpc>
                <a:spcPct val="100000"/>
              </a:lnSpc>
              <a:spcBef>
                <a:spcPct val="0"/>
              </a:spcBef>
              <a:spcAft>
                <a:spcPct val="0"/>
              </a:spcAft>
              <a:buClrTx/>
              <a:buSzTx/>
              <a:buFontTx/>
              <a:buNone/>
              <a:tabLst/>
              <a:defRPr/>
            </a:pPr>
            <a:endParaRPr kumimoji="1" lang="ja-JP" altLang="en-US" sz="1800" b="0" i="0" u="none" strike="noStrike" kern="0" cap="none" spc="0" normalizeH="0" baseline="0" noProof="0">
              <a:ln>
                <a:noFill/>
              </a:ln>
              <a:solidFill>
                <a:srgbClr val="3E3A39"/>
              </a:solidFill>
              <a:effectLst/>
              <a:uLnTx/>
              <a:uFillTx/>
              <a:latin typeface="Arial"/>
              <a:ea typeface="メイリオ"/>
            </a:endParaRPr>
          </a:p>
        </p:txBody>
      </p:sp>
    </p:spTree>
    <p:extLst>
      <p:ext uri="{BB962C8B-B14F-4D97-AF65-F5344CB8AC3E}">
        <p14:creationId xmlns:p14="http://schemas.microsoft.com/office/powerpoint/2010/main" val="3972224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ユーザー設定レイアウト">
    <p:spTree>
      <p:nvGrpSpPr>
        <p:cNvPr id="1" name=""/>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01252EBA-597D-41CC-A082-685D193F353C}"/>
              </a:ext>
            </a:extLst>
          </p:cNvPr>
          <p:cNvSpPr>
            <a:spLocks noGrp="1"/>
          </p:cNvSpPr>
          <p:nvPr>
            <p:ph type="body" sz="quarter" idx="10"/>
          </p:nvPr>
        </p:nvSpPr>
        <p:spPr>
          <a:xfrm>
            <a:off x="53312" y="125280"/>
            <a:ext cx="9751084" cy="396000"/>
          </a:xfrm>
          <a:prstGeom prst="rect">
            <a:avLst/>
          </a:prstGeom>
          <a:noFill/>
        </p:spPr>
        <p:txBody>
          <a:bodyPr lIns="0" tIns="0" rIns="0" bIns="0" anchor="ctr" anchorCtr="0"/>
          <a:lstStyle>
            <a:lvl1pPr marL="0" indent="0" algn="l">
              <a:buNone/>
              <a:defRPr sz="2200" b="1">
                <a:solidFill>
                  <a:srgbClr val="EA5550"/>
                </a:solidFill>
                <a:latin typeface="メイリオ" panose="020B0604030504040204" pitchFamily="50" charset="-128"/>
                <a:ea typeface="メイリオ" panose="020B0604030504040204" pitchFamily="50" charset="-128"/>
              </a:defRPr>
            </a:lvl1pPr>
          </a:lstStyle>
          <a:p>
            <a:pPr lvl="0"/>
            <a:r>
              <a:rPr kumimoji="1" lang="ja-JP" altLang="en-US" dirty="0"/>
              <a:t>マスター テキストの書式設定</a:t>
            </a:r>
          </a:p>
        </p:txBody>
      </p:sp>
      <p:sp>
        <p:nvSpPr>
          <p:cNvPr id="4" name="Line 5">
            <a:extLst>
              <a:ext uri="{FF2B5EF4-FFF2-40B4-BE49-F238E27FC236}">
                <a16:creationId xmlns:a16="http://schemas.microsoft.com/office/drawing/2014/main" id="{2E292488-589D-4662-BEAA-CE78493151A2}"/>
              </a:ext>
            </a:extLst>
          </p:cNvPr>
          <p:cNvSpPr>
            <a:spLocks noChangeShapeType="1"/>
          </p:cNvSpPr>
          <p:nvPr userDrawn="1"/>
        </p:nvSpPr>
        <p:spPr bwMode="gray">
          <a:xfrm>
            <a:off x="53312" y="533636"/>
            <a:ext cx="9751084" cy="0"/>
          </a:xfrm>
          <a:prstGeom prst="line">
            <a:avLst/>
          </a:prstGeom>
          <a:noFill/>
          <a:ln w="31750">
            <a:solidFill>
              <a:srgbClr val="EA55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p>
            <a:pPr marL="0" marR="0" lvl="0" indent="0" defTabSz="914400" eaLnBrk="1" fontAlgn="base" latinLnBrk="0" hangingPunct="1">
              <a:lnSpc>
                <a:spcPct val="100000"/>
              </a:lnSpc>
              <a:spcBef>
                <a:spcPct val="0"/>
              </a:spcBef>
              <a:spcAft>
                <a:spcPct val="0"/>
              </a:spcAft>
              <a:buClrTx/>
              <a:buSzTx/>
              <a:buFontTx/>
              <a:buNone/>
              <a:tabLst/>
              <a:defRPr/>
            </a:pPr>
            <a:endParaRPr kumimoji="1" lang="ja-JP" altLang="en-US" sz="1800" b="0" i="0" u="none" strike="noStrike" kern="0" cap="none" spc="0" normalizeH="0" baseline="0" noProof="0">
              <a:ln>
                <a:noFill/>
              </a:ln>
              <a:solidFill>
                <a:srgbClr val="3E3A39"/>
              </a:solidFill>
              <a:effectLst/>
              <a:uLnTx/>
              <a:uFillTx/>
              <a:latin typeface="Arial"/>
              <a:ea typeface="メイリオ"/>
            </a:endParaRPr>
          </a:p>
        </p:txBody>
      </p:sp>
      <p:sp>
        <p:nvSpPr>
          <p:cNvPr id="5" name="正方形/長方形 4">
            <a:extLst>
              <a:ext uri="{FF2B5EF4-FFF2-40B4-BE49-F238E27FC236}">
                <a16:creationId xmlns:a16="http://schemas.microsoft.com/office/drawing/2014/main" id="{DBFE26A1-25FF-493B-8F5F-7DE31D50433C}"/>
              </a:ext>
            </a:extLst>
          </p:cNvPr>
          <p:cNvSpPr/>
          <p:nvPr userDrawn="1"/>
        </p:nvSpPr>
        <p:spPr>
          <a:xfrm>
            <a:off x="20636" y="6513916"/>
            <a:ext cx="9864000" cy="323165"/>
          </a:xfrm>
          <a:prstGeom prst="rect">
            <a:avLst/>
          </a:prstGeom>
          <a:ln w="6350">
            <a:solidFill>
              <a:schemeClr val="bg1">
                <a:lumMod val="65000"/>
              </a:schemeClr>
            </a:solidFill>
          </a:ln>
        </p:spPr>
        <p:txBody>
          <a:bodyPr wrap="square" lIns="36000" tIns="0" rIns="36000" bIns="0" anchor="b">
            <a:spAutoFit/>
          </a:bodyPr>
          <a:lstStyle/>
          <a:p>
            <a:pPr marL="0" marR="0" lvl="0" indent="0" defTabSz="914400" rtl="0" eaLnBrk="1" fontAlgn="base" latinLnBrk="0" hangingPunct="1">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3E3A39"/>
                </a:solidFill>
                <a:effectLst/>
                <a:uLnTx/>
                <a:uFillTx/>
                <a:latin typeface="HGPｺﾞｼｯｸM" panose="020B0600000000000000" pitchFamily="50" charset="-128"/>
                <a:ea typeface="HGPｺﾞｼｯｸM" panose="020B0600000000000000" pitchFamily="50" charset="-128"/>
                <a:cs typeface="+mn-cs"/>
              </a:rPr>
              <a:t>本資料は、個人の見解をまとめたものとなっています。参考にさせていただいたサイトはリンク等を掲載しております</a:t>
            </a:r>
            <a:r>
              <a:rPr lang="ja-JP" altLang="en-US" sz="700" dirty="0">
                <a:solidFill>
                  <a:srgbClr val="3E3A39"/>
                </a:solidFill>
                <a:latin typeface="HGPｺﾞｼｯｸM" panose="020B0600000000000000" pitchFamily="50" charset="-128"/>
                <a:ea typeface="HGPｺﾞｼｯｸM" panose="020B0600000000000000" pitchFamily="50" charset="-128"/>
              </a:rPr>
              <a:t>。また、当社のコンテンツ・情報につきまして、可能な限り正確な情報を掲載するよう努めておりますが、必ずしもそれらの正確性や安全性等を保証するものではありません。誤情報が入り込んだり、情報が古くなっていることもございます。万が一、当社に掲載された内容によって発生したトラブルや損害等の一切の責任を負いかねます。あらかじめご了承くださいますようお願いいたします。お問い合わせ等は下記</a:t>
            </a:r>
            <a:r>
              <a:rPr lang="en-US" altLang="ja-JP" sz="700" dirty="0">
                <a:solidFill>
                  <a:srgbClr val="3E3A39"/>
                </a:solidFill>
                <a:latin typeface="HGPｺﾞｼｯｸM" panose="020B0600000000000000" pitchFamily="50" charset="-128"/>
                <a:ea typeface="HGPｺﾞｼｯｸM" panose="020B0600000000000000" pitchFamily="50" charset="-128"/>
              </a:rPr>
              <a:t>URL</a:t>
            </a:r>
            <a:r>
              <a:rPr lang="ja-JP" altLang="en-US" sz="700" dirty="0">
                <a:solidFill>
                  <a:srgbClr val="3E3A39"/>
                </a:solidFill>
                <a:latin typeface="HGPｺﾞｼｯｸM" panose="020B0600000000000000" pitchFamily="50" charset="-128"/>
                <a:ea typeface="HGPｺﾞｼｯｸM" panose="020B0600000000000000" pitchFamily="50" charset="-128"/>
              </a:rPr>
              <a:t>までご照会ください。</a:t>
            </a:r>
            <a:endParaRPr lang="en-US" altLang="ja-JP" sz="700" dirty="0">
              <a:solidFill>
                <a:srgbClr val="3E3A39"/>
              </a:solidFill>
              <a:latin typeface="HGPｺﾞｼｯｸM" panose="020B0600000000000000" pitchFamily="50" charset="-128"/>
              <a:ea typeface="HGPｺﾞｼｯｸM" panose="020B0600000000000000" pitchFamily="50" charset="-128"/>
            </a:endParaRPr>
          </a:p>
          <a:p>
            <a:pPr marL="0" marR="0" lvl="0" indent="0" defTabSz="914400" rtl="0" eaLnBrk="1" fontAlgn="base" latinLnBrk="0" hangingPunct="1">
              <a:spcBef>
                <a:spcPct val="0"/>
              </a:spcBef>
              <a:spcAft>
                <a:spcPct val="0"/>
              </a:spcAft>
              <a:buClrTx/>
              <a:buSzTx/>
              <a:buFontTx/>
              <a:buNone/>
              <a:tabLst/>
              <a:defRPr/>
            </a:pPr>
            <a:r>
              <a:rPr lang="ja-JP" altLang="en-US" sz="700" b="0" i="0" dirty="0">
                <a:solidFill>
                  <a:srgbClr val="3E3A39"/>
                </a:solidFill>
                <a:effectLst/>
                <a:latin typeface="HGPｺﾞｼｯｸM" panose="020B0600000000000000" pitchFamily="50" charset="-128"/>
                <a:ea typeface="HGPｺﾞｼｯｸM" panose="020B0600000000000000" pitchFamily="50" charset="-128"/>
              </a:rPr>
              <a:t>当コンテンツは、著作権法上の保護を受けています、著作権者の許諾を得ずに、当コンテンツの一部または全部を無断で複写・複製・転載することは禁じられております（</a:t>
            </a:r>
            <a:r>
              <a:rPr lang="en-US" altLang="ja-JP" sz="700" b="0" i="0" dirty="0">
                <a:solidFill>
                  <a:srgbClr val="3E3A39"/>
                </a:solidFill>
                <a:effectLst/>
                <a:latin typeface="HGPｺﾞｼｯｸM" panose="020B0600000000000000" pitchFamily="50" charset="-128"/>
                <a:ea typeface="HGPｺﾞｼｯｸM" panose="020B0600000000000000" pitchFamily="50" charset="-128"/>
                <a:hlinkClick r:id="rId2"/>
              </a:rPr>
              <a:t>https://labo-ks.co.jp/</a:t>
            </a:r>
            <a:r>
              <a:rPr lang="ja-JP" altLang="en-US" sz="700" b="0" i="0" dirty="0">
                <a:solidFill>
                  <a:srgbClr val="3E3A39"/>
                </a:solidFill>
                <a:effectLst/>
                <a:latin typeface="HGPｺﾞｼｯｸM" panose="020B0600000000000000" pitchFamily="50" charset="-128"/>
                <a:ea typeface="HGPｺﾞｼｯｸM" panose="020B0600000000000000" pitchFamily="50" charset="-128"/>
              </a:rPr>
              <a:t>）。</a:t>
            </a:r>
            <a:r>
              <a:rPr lang="ja-JP" altLang="en-US" sz="700" dirty="0">
                <a:solidFill>
                  <a:srgbClr val="3E3A39"/>
                </a:solidFill>
                <a:latin typeface="HGPｺﾞｼｯｸM" panose="020B0600000000000000" pitchFamily="50" charset="-128"/>
                <a:ea typeface="HGPｺﾞｼｯｸM" panose="020B0600000000000000" pitchFamily="50" charset="-128"/>
              </a:rPr>
              <a:t>　</a:t>
            </a:r>
            <a:r>
              <a:rPr lang="en-US" altLang="ja-JP" sz="700" b="0" i="0" dirty="0">
                <a:solidFill>
                  <a:schemeClr val="bg1">
                    <a:lumMod val="65000"/>
                  </a:schemeClr>
                </a:solidFill>
                <a:effectLst/>
                <a:latin typeface="HGPｺﾞｼｯｸM" panose="020B0600000000000000" pitchFamily="50" charset="-128"/>
                <a:ea typeface="HGPｺﾞｼｯｸM" panose="020B0600000000000000" pitchFamily="50" charset="-128"/>
              </a:rPr>
              <a:t>© 2025 </a:t>
            </a:r>
            <a:r>
              <a:rPr lang="en-US" altLang="ja-JP" sz="700" dirty="0">
                <a:solidFill>
                  <a:schemeClr val="bg1">
                    <a:lumMod val="65000"/>
                  </a:schemeClr>
                </a:solidFill>
                <a:latin typeface="HGPｺﾞｼｯｸM" panose="020B0600000000000000" pitchFamily="50" charset="-128"/>
                <a:ea typeface="HGPｺﾞｼｯｸM" panose="020B0600000000000000" pitchFamily="50" charset="-128"/>
              </a:rPr>
              <a:t>k’s</a:t>
            </a:r>
            <a:r>
              <a:rPr lang="ja-JP" altLang="en-US" sz="700" dirty="0">
                <a:solidFill>
                  <a:schemeClr val="bg1">
                    <a:lumMod val="65000"/>
                  </a:schemeClr>
                </a:solidFill>
                <a:latin typeface="HGPｺﾞｼｯｸM" panose="020B0600000000000000" pitchFamily="50" charset="-128"/>
                <a:ea typeface="HGPｺﾞｼｯｸM" panose="020B0600000000000000" pitchFamily="50" charset="-128"/>
              </a:rPr>
              <a:t>らぼ株式会社</a:t>
            </a:r>
            <a:endParaRPr kumimoji="1" lang="ja-JP" altLang="en-US" sz="700" b="0" i="0" u="none" strike="noStrike" kern="1200" cap="none" spc="0" normalizeH="0" baseline="0" noProof="0" dirty="0">
              <a:ln>
                <a:noFill/>
              </a:ln>
              <a:solidFill>
                <a:srgbClr val="3E3A39"/>
              </a:solidFill>
              <a:effectLst/>
              <a:uLnTx/>
              <a:uFillTx/>
              <a:latin typeface="HGPｺﾞｼｯｸM" panose="020B0600000000000000" pitchFamily="50" charset="-128"/>
              <a:ea typeface="HGPｺﾞｼｯｸM" panose="020B0600000000000000" pitchFamily="50" charset="-128"/>
              <a:cs typeface="+mn-cs"/>
            </a:endParaRPr>
          </a:p>
        </p:txBody>
      </p:sp>
    </p:spTree>
    <p:extLst>
      <p:ext uri="{BB962C8B-B14F-4D97-AF65-F5344CB8AC3E}">
        <p14:creationId xmlns:p14="http://schemas.microsoft.com/office/powerpoint/2010/main" val="3356009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01252EBA-597D-41CC-A082-685D193F353C}"/>
              </a:ext>
            </a:extLst>
          </p:cNvPr>
          <p:cNvSpPr>
            <a:spLocks noGrp="1"/>
          </p:cNvSpPr>
          <p:nvPr>
            <p:ph type="body" sz="quarter" idx="10"/>
          </p:nvPr>
        </p:nvSpPr>
        <p:spPr>
          <a:xfrm>
            <a:off x="53313" y="125280"/>
            <a:ext cx="9440778" cy="396000"/>
          </a:xfrm>
          <a:prstGeom prst="rect">
            <a:avLst/>
          </a:prstGeom>
          <a:noFill/>
        </p:spPr>
        <p:txBody>
          <a:bodyPr lIns="0" tIns="0" rIns="0" bIns="0" anchor="ctr" anchorCtr="0"/>
          <a:lstStyle>
            <a:lvl1pPr marL="0" indent="0" algn="l">
              <a:buNone/>
              <a:defRPr sz="2200" b="1">
                <a:solidFill>
                  <a:srgbClr val="EA5550"/>
                </a:solidFill>
                <a:latin typeface="メイリオ" panose="020B0604030504040204" pitchFamily="50" charset="-128"/>
                <a:ea typeface="メイリオ" panose="020B0604030504040204" pitchFamily="50" charset="-128"/>
              </a:defRPr>
            </a:lvl1pPr>
          </a:lstStyle>
          <a:p>
            <a:pPr lvl="0"/>
            <a:r>
              <a:rPr kumimoji="1" lang="ja-JP" altLang="en-US" dirty="0"/>
              <a:t>マスター テキストの書式設定</a:t>
            </a:r>
          </a:p>
        </p:txBody>
      </p:sp>
      <p:sp>
        <p:nvSpPr>
          <p:cNvPr id="4" name="Line 5">
            <a:extLst>
              <a:ext uri="{FF2B5EF4-FFF2-40B4-BE49-F238E27FC236}">
                <a16:creationId xmlns:a16="http://schemas.microsoft.com/office/drawing/2014/main" id="{2E292488-589D-4662-BEAA-CE78493151A2}"/>
              </a:ext>
            </a:extLst>
          </p:cNvPr>
          <p:cNvSpPr>
            <a:spLocks noChangeShapeType="1"/>
          </p:cNvSpPr>
          <p:nvPr userDrawn="1"/>
        </p:nvSpPr>
        <p:spPr bwMode="gray">
          <a:xfrm>
            <a:off x="53312" y="533636"/>
            <a:ext cx="9751084" cy="0"/>
          </a:xfrm>
          <a:prstGeom prst="line">
            <a:avLst/>
          </a:prstGeom>
          <a:noFill/>
          <a:ln w="31750">
            <a:solidFill>
              <a:srgbClr val="EA55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p>
            <a:pPr marL="0" marR="0" lvl="0" indent="0" defTabSz="914400" eaLnBrk="1" fontAlgn="base" latinLnBrk="0" hangingPunct="1">
              <a:lnSpc>
                <a:spcPct val="100000"/>
              </a:lnSpc>
              <a:spcBef>
                <a:spcPct val="0"/>
              </a:spcBef>
              <a:spcAft>
                <a:spcPct val="0"/>
              </a:spcAft>
              <a:buClrTx/>
              <a:buSzTx/>
              <a:buFontTx/>
              <a:buNone/>
              <a:tabLst/>
              <a:defRPr/>
            </a:pPr>
            <a:endParaRPr kumimoji="1" lang="ja-JP" altLang="en-US" sz="1800" b="0" i="0" u="none" strike="noStrike" kern="0" cap="none" spc="0" normalizeH="0" baseline="0" noProof="0">
              <a:ln>
                <a:noFill/>
              </a:ln>
              <a:solidFill>
                <a:srgbClr val="3E3A39"/>
              </a:solidFill>
              <a:effectLst/>
              <a:uLnTx/>
              <a:uFillTx/>
              <a:latin typeface="Arial"/>
              <a:ea typeface="メイリオ"/>
            </a:endParaRPr>
          </a:p>
        </p:txBody>
      </p:sp>
      <p:sp>
        <p:nvSpPr>
          <p:cNvPr id="5" name="正方形/長方形 4">
            <a:extLst>
              <a:ext uri="{FF2B5EF4-FFF2-40B4-BE49-F238E27FC236}">
                <a16:creationId xmlns:a16="http://schemas.microsoft.com/office/drawing/2014/main" id="{DBFE26A1-25FF-493B-8F5F-7DE31D50433C}"/>
              </a:ext>
            </a:extLst>
          </p:cNvPr>
          <p:cNvSpPr/>
          <p:nvPr userDrawn="1"/>
        </p:nvSpPr>
        <p:spPr>
          <a:xfrm>
            <a:off x="20636" y="6513916"/>
            <a:ext cx="9864000" cy="323165"/>
          </a:xfrm>
          <a:prstGeom prst="rect">
            <a:avLst/>
          </a:prstGeom>
          <a:ln w="6350">
            <a:solidFill>
              <a:schemeClr val="bg1">
                <a:lumMod val="65000"/>
              </a:schemeClr>
            </a:solidFill>
          </a:ln>
        </p:spPr>
        <p:txBody>
          <a:bodyPr wrap="square" lIns="36000" tIns="0" rIns="36000" bIns="0" anchor="b">
            <a:spAutoFit/>
          </a:bodyPr>
          <a:lstStyle/>
          <a:p>
            <a:pPr marL="0" marR="0" lvl="0" indent="0" defTabSz="914400" rtl="0" eaLnBrk="1" fontAlgn="base" latinLnBrk="0" hangingPunct="1">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3E3A39"/>
                </a:solidFill>
                <a:effectLst/>
                <a:uLnTx/>
                <a:uFillTx/>
                <a:latin typeface="HGPｺﾞｼｯｸM" panose="020B0600000000000000" pitchFamily="50" charset="-128"/>
                <a:ea typeface="HGPｺﾞｼｯｸM" panose="020B0600000000000000" pitchFamily="50" charset="-128"/>
                <a:cs typeface="+mn-cs"/>
              </a:rPr>
              <a:t>本資料は、個人の見解をまとめたものとなっています。参考にさせていただいたサイトはリンク等を掲載しております</a:t>
            </a:r>
            <a:r>
              <a:rPr lang="ja-JP" altLang="en-US" sz="700" dirty="0">
                <a:solidFill>
                  <a:srgbClr val="3E3A39"/>
                </a:solidFill>
                <a:latin typeface="HGPｺﾞｼｯｸM" panose="020B0600000000000000" pitchFamily="50" charset="-128"/>
                <a:ea typeface="HGPｺﾞｼｯｸM" panose="020B0600000000000000" pitchFamily="50" charset="-128"/>
              </a:rPr>
              <a:t>。また、当社のコンテンツ・情報につきまして、可能な限り正確な情報を掲載するよう努めておりますが、必ずしもそれらの正確性や安全性等を保証するものではありません。誤情報が入り込んだり、情報が古くなっていることもございます。万が一、当社に掲載された内容によって発生したトラブルや損害等の一切の責任を負いかねます。あらかじめご了承くださいますようお願いいたします。お問い合わせ等は下記</a:t>
            </a:r>
            <a:r>
              <a:rPr lang="en-US" altLang="ja-JP" sz="700" dirty="0">
                <a:solidFill>
                  <a:srgbClr val="3E3A39"/>
                </a:solidFill>
                <a:latin typeface="HGPｺﾞｼｯｸM" panose="020B0600000000000000" pitchFamily="50" charset="-128"/>
                <a:ea typeface="HGPｺﾞｼｯｸM" panose="020B0600000000000000" pitchFamily="50" charset="-128"/>
              </a:rPr>
              <a:t>URL</a:t>
            </a:r>
            <a:r>
              <a:rPr lang="ja-JP" altLang="en-US" sz="700" dirty="0">
                <a:solidFill>
                  <a:srgbClr val="3E3A39"/>
                </a:solidFill>
                <a:latin typeface="HGPｺﾞｼｯｸM" panose="020B0600000000000000" pitchFamily="50" charset="-128"/>
                <a:ea typeface="HGPｺﾞｼｯｸM" panose="020B0600000000000000" pitchFamily="50" charset="-128"/>
              </a:rPr>
              <a:t>までご照会ください。</a:t>
            </a:r>
            <a:endParaRPr lang="en-US" altLang="ja-JP" sz="700" dirty="0">
              <a:solidFill>
                <a:srgbClr val="3E3A39"/>
              </a:solidFill>
              <a:latin typeface="HGPｺﾞｼｯｸM" panose="020B0600000000000000" pitchFamily="50" charset="-128"/>
              <a:ea typeface="HGPｺﾞｼｯｸM" panose="020B0600000000000000" pitchFamily="50" charset="-128"/>
            </a:endParaRPr>
          </a:p>
          <a:p>
            <a:pPr marL="0" marR="0" lvl="0" indent="0" defTabSz="914400" rtl="0" eaLnBrk="1" fontAlgn="base" latinLnBrk="0" hangingPunct="1">
              <a:spcBef>
                <a:spcPct val="0"/>
              </a:spcBef>
              <a:spcAft>
                <a:spcPct val="0"/>
              </a:spcAft>
              <a:buClrTx/>
              <a:buSzTx/>
              <a:buFontTx/>
              <a:buNone/>
              <a:tabLst/>
              <a:defRPr/>
            </a:pPr>
            <a:r>
              <a:rPr lang="ja-JP" altLang="en-US" sz="700" b="0" i="0" dirty="0">
                <a:solidFill>
                  <a:srgbClr val="3E3A39"/>
                </a:solidFill>
                <a:effectLst/>
                <a:latin typeface="HGPｺﾞｼｯｸM" panose="020B0600000000000000" pitchFamily="50" charset="-128"/>
                <a:ea typeface="HGPｺﾞｼｯｸM" panose="020B0600000000000000" pitchFamily="50" charset="-128"/>
              </a:rPr>
              <a:t>当コンテンツは、著作権法上の保護を受けています、著作権者の許諾を得ずに、当コンテンツの一部または全部を無断で複写・複製・転載することは禁じられております（</a:t>
            </a:r>
            <a:r>
              <a:rPr lang="en-US" altLang="ja-JP" sz="700" b="0" i="0" dirty="0">
                <a:solidFill>
                  <a:srgbClr val="3E3A39"/>
                </a:solidFill>
                <a:effectLst/>
                <a:latin typeface="HGPｺﾞｼｯｸM" panose="020B0600000000000000" pitchFamily="50" charset="-128"/>
                <a:ea typeface="HGPｺﾞｼｯｸM" panose="020B0600000000000000" pitchFamily="50" charset="-128"/>
                <a:hlinkClick r:id="rId2"/>
              </a:rPr>
              <a:t>https://labo-ks.co.jp/</a:t>
            </a:r>
            <a:r>
              <a:rPr lang="ja-JP" altLang="en-US" sz="700" b="0" i="0" dirty="0">
                <a:solidFill>
                  <a:srgbClr val="3E3A39"/>
                </a:solidFill>
                <a:effectLst/>
                <a:latin typeface="HGPｺﾞｼｯｸM" panose="020B0600000000000000" pitchFamily="50" charset="-128"/>
                <a:ea typeface="HGPｺﾞｼｯｸM" panose="020B0600000000000000" pitchFamily="50" charset="-128"/>
              </a:rPr>
              <a:t>）。</a:t>
            </a:r>
            <a:r>
              <a:rPr lang="ja-JP" altLang="en-US" sz="700" dirty="0">
                <a:solidFill>
                  <a:srgbClr val="3E3A39"/>
                </a:solidFill>
                <a:latin typeface="HGPｺﾞｼｯｸM" panose="020B0600000000000000" pitchFamily="50" charset="-128"/>
                <a:ea typeface="HGPｺﾞｼｯｸM" panose="020B0600000000000000" pitchFamily="50" charset="-128"/>
              </a:rPr>
              <a:t>　</a:t>
            </a:r>
            <a:r>
              <a:rPr lang="en-US" altLang="ja-JP" sz="700" b="0" i="0" dirty="0">
                <a:solidFill>
                  <a:schemeClr val="bg1">
                    <a:lumMod val="65000"/>
                  </a:schemeClr>
                </a:solidFill>
                <a:effectLst/>
                <a:latin typeface="HGPｺﾞｼｯｸM" panose="020B0600000000000000" pitchFamily="50" charset="-128"/>
                <a:ea typeface="HGPｺﾞｼｯｸM" panose="020B0600000000000000" pitchFamily="50" charset="-128"/>
              </a:rPr>
              <a:t>© 2025 </a:t>
            </a:r>
            <a:r>
              <a:rPr lang="en-US" altLang="ja-JP" sz="700" dirty="0">
                <a:solidFill>
                  <a:schemeClr val="bg1">
                    <a:lumMod val="65000"/>
                  </a:schemeClr>
                </a:solidFill>
                <a:latin typeface="HGPｺﾞｼｯｸM" panose="020B0600000000000000" pitchFamily="50" charset="-128"/>
                <a:ea typeface="HGPｺﾞｼｯｸM" panose="020B0600000000000000" pitchFamily="50" charset="-128"/>
              </a:rPr>
              <a:t>k’s</a:t>
            </a:r>
            <a:r>
              <a:rPr lang="ja-JP" altLang="en-US" sz="700" dirty="0">
                <a:solidFill>
                  <a:schemeClr val="bg1">
                    <a:lumMod val="65000"/>
                  </a:schemeClr>
                </a:solidFill>
                <a:latin typeface="HGPｺﾞｼｯｸM" panose="020B0600000000000000" pitchFamily="50" charset="-128"/>
                <a:ea typeface="HGPｺﾞｼｯｸM" panose="020B0600000000000000" pitchFamily="50" charset="-128"/>
              </a:rPr>
              <a:t>らぼ株式会社</a:t>
            </a:r>
            <a:endParaRPr kumimoji="1" lang="ja-JP" altLang="en-US" sz="700" b="0" i="0" u="none" strike="noStrike" kern="1200" cap="none" spc="0" normalizeH="0" baseline="0" noProof="0" dirty="0">
              <a:ln>
                <a:noFill/>
              </a:ln>
              <a:solidFill>
                <a:srgbClr val="3E3A39"/>
              </a:solidFill>
              <a:effectLst/>
              <a:uLnTx/>
              <a:uFillTx/>
              <a:latin typeface="HGPｺﾞｼｯｸM" panose="020B0600000000000000" pitchFamily="50" charset="-128"/>
              <a:ea typeface="HGPｺﾞｼｯｸM" panose="020B0600000000000000" pitchFamily="50" charset="-128"/>
              <a:cs typeface="+mn-cs"/>
            </a:endParaRPr>
          </a:p>
        </p:txBody>
      </p:sp>
      <p:sp>
        <p:nvSpPr>
          <p:cNvPr id="6" name="スライド番号プレースホルダー 5">
            <a:extLst>
              <a:ext uri="{FF2B5EF4-FFF2-40B4-BE49-F238E27FC236}">
                <a16:creationId xmlns:a16="http://schemas.microsoft.com/office/drawing/2014/main" id="{E3EEED7C-B7DD-4103-BD3B-71BEF14EC775}"/>
              </a:ext>
            </a:extLst>
          </p:cNvPr>
          <p:cNvSpPr txBox="1">
            <a:spLocks/>
          </p:cNvSpPr>
          <p:nvPr userDrawn="1"/>
        </p:nvSpPr>
        <p:spPr>
          <a:xfrm>
            <a:off x="9494090" y="143280"/>
            <a:ext cx="360000" cy="360000"/>
          </a:xfrm>
          <a:prstGeom prst="rect">
            <a:avLst/>
          </a:prstGeom>
          <a:ln w="19050">
            <a:solidFill>
              <a:schemeClr val="bg1">
                <a:lumMod val="85000"/>
              </a:schemeClr>
            </a:solidFill>
          </a:ln>
        </p:spPr>
        <p:txBody>
          <a:bodyPr vert="horz" lIns="0" tIns="0" rIns="0" bIns="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16F7923E-043B-4E1B-A101-94814EC1EA3D}" type="slidenum">
              <a:rPr kumimoji="1" lang="ja-JP" altLang="en-US" sz="1200" b="1" smtClean="0">
                <a:solidFill>
                  <a:schemeClr val="tx1"/>
                </a:solidFill>
              </a:rPr>
              <a:pPr algn="ctr"/>
              <a:t>‹#›</a:t>
            </a:fld>
            <a:endParaRPr kumimoji="1" lang="ja-JP" altLang="en-US" sz="1200" b="1">
              <a:solidFill>
                <a:schemeClr val="tx1"/>
              </a:solidFill>
            </a:endParaRPr>
          </a:p>
        </p:txBody>
      </p:sp>
    </p:spTree>
    <p:extLst>
      <p:ext uri="{BB962C8B-B14F-4D97-AF65-F5344CB8AC3E}">
        <p14:creationId xmlns:p14="http://schemas.microsoft.com/office/powerpoint/2010/main" val="2939060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ユーザー設定レイアウト">
    <p:spTree>
      <p:nvGrpSpPr>
        <p:cNvPr id="1" name=""/>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01252EBA-597D-41CC-A082-685D193F353C}"/>
              </a:ext>
            </a:extLst>
          </p:cNvPr>
          <p:cNvSpPr>
            <a:spLocks noGrp="1"/>
          </p:cNvSpPr>
          <p:nvPr>
            <p:ph type="body" sz="quarter" idx="10"/>
          </p:nvPr>
        </p:nvSpPr>
        <p:spPr>
          <a:xfrm>
            <a:off x="53312" y="125280"/>
            <a:ext cx="9751084" cy="396000"/>
          </a:xfrm>
          <a:prstGeom prst="rect">
            <a:avLst/>
          </a:prstGeom>
          <a:noFill/>
        </p:spPr>
        <p:txBody>
          <a:bodyPr lIns="0" tIns="0" rIns="0" bIns="0" anchor="ctr" anchorCtr="0"/>
          <a:lstStyle>
            <a:lvl1pPr marL="0" indent="0" algn="l">
              <a:buNone/>
              <a:defRPr sz="2200" b="1">
                <a:solidFill>
                  <a:srgbClr val="EA5550"/>
                </a:solidFill>
                <a:latin typeface="メイリオ" panose="020B0604030504040204" pitchFamily="50" charset="-128"/>
                <a:ea typeface="メイリオ" panose="020B0604030504040204" pitchFamily="50" charset="-128"/>
              </a:defRPr>
            </a:lvl1pPr>
          </a:lstStyle>
          <a:p>
            <a:pPr lvl="0"/>
            <a:r>
              <a:rPr kumimoji="1" lang="ja-JP" altLang="en-US" dirty="0"/>
              <a:t>マスター テキストの書式設定</a:t>
            </a:r>
          </a:p>
        </p:txBody>
      </p:sp>
      <p:sp>
        <p:nvSpPr>
          <p:cNvPr id="4" name="Line 5">
            <a:extLst>
              <a:ext uri="{FF2B5EF4-FFF2-40B4-BE49-F238E27FC236}">
                <a16:creationId xmlns:a16="http://schemas.microsoft.com/office/drawing/2014/main" id="{2E292488-589D-4662-BEAA-CE78493151A2}"/>
              </a:ext>
            </a:extLst>
          </p:cNvPr>
          <p:cNvSpPr>
            <a:spLocks noChangeShapeType="1"/>
          </p:cNvSpPr>
          <p:nvPr userDrawn="1"/>
        </p:nvSpPr>
        <p:spPr bwMode="gray">
          <a:xfrm>
            <a:off x="53312" y="533636"/>
            <a:ext cx="9751084" cy="0"/>
          </a:xfrm>
          <a:prstGeom prst="line">
            <a:avLst/>
          </a:prstGeom>
          <a:noFill/>
          <a:ln w="31750">
            <a:solidFill>
              <a:srgbClr val="EA55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p>
            <a:pPr marL="0" marR="0" lvl="0" indent="0" defTabSz="914400" eaLnBrk="1" fontAlgn="base" latinLnBrk="0" hangingPunct="1">
              <a:lnSpc>
                <a:spcPct val="100000"/>
              </a:lnSpc>
              <a:spcBef>
                <a:spcPct val="0"/>
              </a:spcBef>
              <a:spcAft>
                <a:spcPct val="0"/>
              </a:spcAft>
              <a:buClrTx/>
              <a:buSzTx/>
              <a:buFontTx/>
              <a:buNone/>
              <a:tabLst/>
              <a:defRPr/>
            </a:pPr>
            <a:endParaRPr kumimoji="1" lang="ja-JP" altLang="en-US" sz="1800" b="0" i="0" u="none" strike="noStrike" kern="0" cap="none" spc="0" normalizeH="0" baseline="0" noProof="0">
              <a:ln>
                <a:noFill/>
              </a:ln>
              <a:solidFill>
                <a:srgbClr val="3E3A39"/>
              </a:solidFill>
              <a:effectLst/>
              <a:uLnTx/>
              <a:uFillTx/>
              <a:latin typeface="Arial"/>
              <a:ea typeface="メイリオ"/>
            </a:endParaRPr>
          </a:p>
        </p:txBody>
      </p:sp>
      <p:sp>
        <p:nvSpPr>
          <p:cNvPr id="5" name="正方形/長方形 4">
            <a:extLst>
              <a:ext uri="{FF2B5EF4-FFF2-40B4-BE49-F238E27FC236}">
                <a16:creationId xmlns:a16="http://schemas.microsoft.com/office/drawing/2014/main" id="{DBFE26A1-25FF-493B-8F5F-7DE31D50433C}"/>
              </a:ext>
            </a:extLst>
          </p:cNvPr>
          <p:cNvSpPr/>
          <p:nvPr userDrawn="1"/>
        </p:nvSpPr>
        <p:spPr>
          <a:xfrm>
            <a:off x="20636" y="6704260"/>
            <a:ext cx="9864000" cy="180000"/>
          </a:xfrm>
          <a:prstGeom prst="rect">
            <a:avLst/>
          </a:prstGeom>
          <a:ln w="6350">
            <a:noFill/>
          </a:ln>
        </p:spPr>
        <p:txBody>
          <a:bodyPr wrap="square" lIns="36000" tIns="0" rIns="36000" bIns="0" anchor="ctr">
            <a:noAutofit/>
          </a:bodyPr>
          <a:lstStyle/>
          <a:p>
            <a:pPr marL="0" marR="0" lvl="0" indent="0" algn="ctr" defTabSz="914400" rtl="0" eaLnBrk="1" fontAlgn="base" latinLnBrk="0" hangingPunct="1">
              <a:spcBef>
                <a:spcPct val="0"/>
              </a:spcBef>
              <a:spcAft>
                <a:spcPct val="0"/>
              </a:spcAft>
              <a:buClrTx/>
              <a:buSzTx/>
              <a:buFontTx/>
              <a:buNone/>
              <a:tabLst/>
              <a:defRPr/>
            </a:pPr>
            <a:r>
              <a:rPr lang="ja-JP" altLang="en-US" sz="700" b="0" i="0" dirty="0">
                <a:solidFill>
                  <a:srgbClr val="3E3A39"/>
                </a:solidFill>
                <a:effectLst/>
                <a:latin typeface="HGPｺﾞｼｯｸM" panose="020B0600000000000000" pitchFamily="50" charset="-128"/>
                <a:ea typeface="HGPｺﾞｼｯｸM" panose="020B0600000000000000" pitchFamily="50" charset="-128"/>
              </a:rPr>
              <a:t>当コンテンツは、著作権法上の保護を受けています、著作権者の許諾を得ずに、当コンテンツの一部または全部を無断で複写・複製・転載することは禁じられております。</a:t>
            </a:r>
            <a:r>
              <a:rPr lang="ja-JP" altLang="en-US" sz="700" dirty="0">
                <a:solidFill>
                  <a:srgbClr val="3E3A39"/>
                </a:solidFill>
                <a:latin typeface="HGPｺﾞｼｯｸM" panose="020B0600000000000000" pitchFamily="50" charset="-128"/>
                <a:ea typeface="HGPｺﾞｼｯｸM" panose="020B0600000000000000" pitchFamily="50" charset="-128"/>
              </a:rPr>
              <a:t>　</a:t>
            </a:r>
            <a:r>
              <a:rPr lang="en-US" altLang="ja-JP" sz="700" b="0" i="0" dirty="0">
                <a:solidFill>
                  <a:schemeClr val="bg1">
                    <a:lumMod val="65000"/>
                  </a:schemeClr>
                </a:solidFill>
                <a:effectLst/>
                <a:latin typeface="HGPｺﾞｼｯｸM" panose="020B0600000000000000" pitchFamily="50" charset="-128"/>
                <a:ea typeface="HGPｺﾞｼｯｸM" panose="020B0600000000000000" pitchFamily="50" charset="-128"/>
              </a:rPr>
              <a:t>© 2025 </a:t>
            </a:r>
            <a:r>
              <a:rPr lang="en-US" altLang="ja-JP" sz="700" dirty="0">
                <a:solidFill>
                  <a:schemeClr val="bg1">
                    <a:lumMod val="65000"/>
                  </a:schemeClr>
                </a:solidFill>
                <a:latin typeface="HGPｺﾞｼｯｸM" panose="020B0600000000000000" pitchFamily="50" charset="-128"/>
                <a:ea typeface="HGPｺﾞｼｯｸM" panose="020B0600000000000000" pitchFamily="50" charset="-128"/>
              </a:rPr>
              <a:t>k’s</a:t>
            </a:r>
            <a:r>
              <a:rPr lang="ja-JP" altLang="en-US" sz="700" dirty="0">
                <a:solidFill>
                  <a:schemeClr val="bg1">
                    <a:lumMod val="65000"/>
                  </a:schemeClr>
                </a:solidFill>
                <a:latin typeface="HGPｺﾞｼｯｸM" panose="020B0600000000000000" pitchFamily="50" charset="-128"/>
                <a:ea typeface="HGPｺﾞｼｯｸM" panose="020B0600000000000000" pitchFamily="50" charset="-128"/>
              </a:rPr>
              <a:t>らぼ株式会社　</a:t>
            </a:r>
            <a:r>
              <a:rPr lang="en-US" altLang="ja-JP" sz="700" dirty="0">
                <a:solidFill>
                  <a:schemeClr val="bg1">
                    <a:lumMod val="65000"/>
                  </a:schemeClr>
                </a:solidFill>
                <a:latin typeface="HGPｺﾞｼｯｸM" panose="020B0600000000000000" pitchFamily="50" charset="-128"/>
                <a:ea typeface="HGPｺﾞｼｯｸM" panose="020B0600000000000000" pitchFamily="50" charset="-128"/>
              </a:rPr>
              <a:t>contact</a:t>
            </a:r>
            <a:r>
              <a:rPr lang="ja-JP" altLang="en-US" sz="700" dirty="0">
                <a:solidFill>
                  <a:schemeClr val="bg1">
                    <a:lumMod val="65000"/>
                  </a:schemeClr>
                </a:solidFill>
                <a:latin typeface="HGPｺﾞｼｯｸM" panose="020B0600000000000000" pitchFamily="50" charset="-128"/>
                <a:ea typeface="HGPｺﾞｼｯｸM" panose="020B0600000000000000" pitchFamily="50" charset="-128"/>
              </a:rPr>
              <a:t>（</a:t>
            </a:r>
            <a:r>
              <a:rPr lang="en-US" altLang="ja-JP" sz="700" b="0" i="0" dirty="0">
                <a:solidFill>
                  <a:schemeClr val="bg1">
                    <a:lumMod val="65000"/>
                  </a:schemeClr>
                </a:solidFill>
                <a:effectLst/>
                <a:latin typeface="HGPｺﾞｼｯｸM" panose="020B0600000000000000" pitchFamily="50" charset="-128"/>
                <a:ea typeface="HGPｺﾞｼｯｸM" panose="020B0600000000000000" pitchFamily="50" charset="-128"/>
                <a:hlinkClick r:id="rId2">
                  <a:extLst>
                    <a:ext uri="{A12FA001-AC4F-418D-AE19-62706E023703}">
                      <ahyp:hlinkClr xmlns:ahyp="http://schemas.microsoft.com/office/drawing/2018/hyperlinkcolor" val="tx"/>
                    </a:ext>
                  </a:extLst>
                </a:hlinkClick>
              </a:rPr>
              <a:t>https://labo-ks.co.jp</a:t>
            </a:r>
            <a:r>
              <a:rPr lang="en-US" altLang="ja-JP" sz="700" b="0" i="0" dirty="0">
                <a:solidFill>
                  <a:schemeClr val="bg1">
                    <a:lumMod val="65000"/>
                  </a:schemeClr>
                </a:solidFill>
                <a:effectLst/>
                <a:latin typeface="HGPｺﾞｼｯｸM" panose="020B0600000000000000" pitchFamily="50" charset="-128"/>
                <a:ea typeface="HGPｺﾞｼｯｸM" panose="020B0600000000000000" pitchFamily="50" charset="-128"/>
              </a:rPr>
              <a:t>/</a:t>
            </a:r>
            <a:r>
              <a:rPr lang="ja-JP" altLang="en-US" sz="700" b="0" i="0" dirty="0">
                <a:solidFill>
                  <a:schemeClr val="bg1">
                    <a:lumMod val="65000"/>
                  </a:schemeClr>
                </a:solidFill>
                <a:effectLst/>
                <a:latin typeface="HGPｺﾞｼｯｸM" panose="020B0600000000000000" pitchFamily="50" charset="-128"/>
                <a:ea typeface="HGPｺﾞｼｯｸM" panose="020B0600000000000000" pitchFamily="50" charset="-128"/>
              </a:rPr>
              <a:t>）</a:t>
            </a:r>
            <a:endParaRPr kumimoji="1" lang="ja-JP" altLang="en-US" sz="700" b="0" i="0" u="none" strike="noStrike" kern="1200" cap="none" spc="0" normalizeH="0" baseline="0" noProof="0" dirty="0">
              <a:ln>
                <a:noFill/>
              </a:ln>
              <a:solidFill>
                <a:schemeClr val="bg1">
                  <a:lumMod val="65000"/>
                </a:schemeClr>
              </a:solidFill>
              <a:effectLst/>
              <a:uLnTx/>
              <a:uFillTx/>
              <a:latin typeface="HGPｺﾞｼｯｸM" panose="020B0600000000000000" pitchFamily="50" charset="-128"/>
              <a:ea typeface="HGPｺﾞｼｯｸM" panose="020B0600000000000000" pitchFamily="50" charset="-128"/>
              <a:cs typeface="+mn-cs"/>
            </a:endParaRPr>
          </a:p>
        </p:txBody>
      </p:sp>
    </p:spTree>
    <p:extLst>
      <p:ext uri="{BB962C8B-B14F-4D97-AF65-F5344CB8AC3E}">
        <p14:creationId xmlns:p14="http://schemas.microsoft.com/office/powerpoint/2010/main" val="1054088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ユーザー設定レイアウト">
    <p:spTree>
      <p:nvGrpSpPr>
        <p:cNvPr id="1" name=""/>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01252EBA-597D-41CC-A082-685D193F353C}"/>
              </a:ext>
            </a:extLst>
          </p:cNvPr>
          <p:cNvSpPr>
            <a:spLocks noGrp="1"/>
          </p:cNvSpPr>
          <p:nvPr>
            <p:ph type="body" sz="quarter" idx="10"/>
          </p:nvPr>
        </p:nvSpPr>
        <p:spPr>
          <a:xfrm>
            <a:off x="53313" y="125280"/>
            <a:ext cx="9440778" cy="396000"/>
          </a:xfrm>
          <a:prstGeom prst="rect">
            <a:avLst/>
          </a:prstGeom>
          <a:noFill/>
        </p:spPr>
        <p:txBody>
          <a:bodyPr lIns="0" tIns="0" rIns="0" bIns="0" anchor="ctr" anchorCtr="0"/>
          <a:lstStyle>
            <a:lvl1pPr marL="0" indent="0" algn="l">
              <a:buNone/>
              <a:defRPr sz="2200" b="1">
                <a:solidFill>
                  <a:srgbClr val="EA5550"/>
                </a:solidFill>
                <a:latin typeface="メイリオ" panose="020B0604030504040204" pitchFamily="50" charset="-128"/>
                <a:ea typeface="メイリオ" panose="020B0604030504040204" pitchFamily="50" charset="-128"/>
              </a:defRPr>
            </a:lvl1pPr>
          </a:lstStyle>
          <a:p>
            <a:pPr lvl="0"/>
            <a:r>
              <a:rPr kumimoji="1" lang="ja-JP" altLang="en-US" dirty="0"/>
              <a:t>マスター テキストの書式設定</a:t>
            </a:r>
          </a:p>
        </p:txBody>
      </p:sp>
      <p:sp>
        <p:nvSpPr>
          <p:cNvPr id="4" name="Line 5">
            <a:extLst>
              <a:ext uri="{FF2B5EF4-FFF2-40B4-BE49-F238E27FC236}">
                <a16:creationId xmlns:a16="http://schemas.microsoft.com/office/drawing/2014/main" id="{2E292488-589D-4662-BEAA-CE78493151A2}"/>
              </a:ext>
            </a:extLst>
          </p:cNvPr>
          <p:cNvSpPr>
            <a:spLocks noChangeShapeType="1"/>
          </p:cNvSpPr>
          <p:nvPr userDrawn="1"/>
        </p:nvSpPr>
        <p:spPr bwMode="gray">
          <a:xfrm>
            <a:off x="53312" y="533636"/>
            <a:ext cx="9751084" cy="0"/>
          </a:xfrm>
          <a:prstGeom prst="line">
            <a:avLst/>
          </a:prstGeom>
          <a:noFill/>
          <a:ln w="31750">
            <a:solidFill>
              <a:srgbClr val="EA55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p>
            <a:pPr marL="0" marR="0" lvl="0" indent="0" defTabSz="914400" eaLnBrk="1" fontAlgn="base" latinLnBrk="0" hangingPunct="1">
              <a:lnSpc>
                <a:spcPct val="100000"/>
              </a:lnSpc>
              <a:spcBef>
                <a:spcPct val="0"/>
              </a:spcBef>
              <a:spcAft>
                <a:spcPct val="0"/>
              </a:spcAft>
              <a:buClrTx/>
              <a:buSzTx/>
              <a:buFontTx/>
              <a:buNone/>
              <a:tabLst/>
              <a:defRPr/>
            </a:pPr>
            <a:endParaRPr kumimoji="1" lang="ja-JP" altLang="en-US" sz="1800" b="0" i="0" u="none" strike="noStrike" kern="0" cap="none" spc="0" normalizeH="0" baseline="0" noProof="0">
              <a:ln>
                <a:noFill/>
              </a:ln>
              <a:solidFill>
                <a:srgbClr val="3E3A39"/>
              </a:solidFill>
              <a:effectLst/>
              <a:uLnTx/>
              <a:uFillTx/>
              <a:latin typeface="Arial"/>
              <a:ea typeface="メイリオ"/>
            </a:endParaRPr>
          </a:p>
        </p:txBody>
      </p:sp>
      <p:sp>
        <p:nvSpPr>
          <p:cNvPr id="6" name="スライド番号プレースホルダー 5">
            <a:extLst>
              <a:ext uri="{FF2B5EF4-FFF2-40B4-BE49-F238E27FC236}">
                <a16:creationId xmlns:a16="http://schemas.microsoft.com/office/drawing/2014/main" id="{E3EEED7C-B7DD-4103-BD3B-71BEF14EC775}"/>
              </a:ext>
            </a:extLst>
          </p:cNvPr>
          <p:cNvSpPr txBox="1">
            <a:spLocks/>
          </p:cNvSpPr>
          <p:nvPr userDrawn="1"/>
        </p:nvSpPr>
        <p:spPr>
          <a:xfrm>
            <a:off x="9494090" y="143280"/>
            <a:ext cx="360000" cy="360000"/>
          </a:xfrm>
          <a:prstGeom prst="rect">
            <a:avLst/>
          </a:prstGeom>
          <a:ln w="19050">
            <a:solidFill>
              <a:schemeClr val="bg1">
                <a:lumMod val="85000"/>
              </a:schemeClr>
            </a:solidFill>
          </a:ln>
        </p:spPr>
        <p:txBody>
          <a:bodyPr vert="horz" lIns="0" tIns="0" rIns="0" bIns="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16F7923E-043B-4E1B-A101-94814EC1EA3D}" type="slidenum">
              <a:rPr kumimoji="1" lang="ja-JP" altLang="en-US" sz="1200" b="1" smtClean="0">
                <a:solidFill>
                  <a:schemeClr val="tx1"/>
                </a:solidFill>
              </a:rPr>
              <a:pPr algn="ctr"/>
              <a:t>‹#›</a:t>
            </a:fld>
            <a:endParaRPr kumimoji="1" lang="ja-JP" altLang="en-US" sz="1200" b="1">
              <a:solidFill>
                <a:schemeClr val="tx1"/>
              </a:solidFill>
            </a:endParaRPr>
          </a:p>
        </p:txBody>
      </p:sp>
      <p:sp>
        <p:nvSpPr>
          <p:cNvPr id="8" name="正方形/長方形 7">
            <a:extLst>
              <a:ext uri="{FF2B5EF4-FFF2-40B4-BE49-F238E27FC236}">
                <a16:creationId xmlns:a16="http://schemas.microsoft.com/office/drawing/2014/main" id="{8626AC5E-F278-42B8-BA06-A5487FF564F9}"/>
              </a:ext>
            </a:extLst>
          </p:cNvPr>
          <p:cNvSpPr/>
          <p:nvPr userDrawn="1"/>
        </p:nvSpPr>
        <p:spPr>
          <a:xfrm>
            <a:off x="20636" y="6704260"/>
            <a:ext cx="9864000" cy="180000"/>
          </a:xfrm>
          <a:prstGeom prst="rect">
            <a:avLst/>
          </a:prstGeom>
          <a:ln w="6350">
            <a:noFill/>
          </a:ln>
        </p:spPr>
        <p:txBody>
          <a:bodyPr wrap="square" lIns="36000" tIns="0" rIns="36000" bIns="0" anchor="ctr">
            <a:noAutofit/>
          </a:bodyPr>
          <a:lstStyle/>
          <a:p>
            <a:pPr marL="0" marR="0" lvl="0" indent="0" algn="ctr" defTabSz="914400" rtl="0" eaLnBrk="1" fontAlgn="base" latinLnBrk="0" hangingPunct="1">
              <a:spcBef>
                <a:spcPct val="0"/>
              </a:spcBef>
              <a:spcAft>
                <a:spcPct val="0"/>
              </a:spcAft>
              <a:buClrTx/>
              <a:buSzTx/>
              <a:buFontTx/>
              <a:buNone/>
              <a:tabLst/>
              <a:defRPr/>
            </a:pPr>
            <a:r>
              <a:rPr lang="ja-JP" altLang="en-US" sz="700" b="0" i="0" dirty="0">
                <a:solidFill>
                  <a:srgbClr val="3E3A39"/>
                </a:solidFill>
                <a:effectLst/>
                <a:latin typeface="HGPｺﾞｼｯｸM" panose="020B0600000000000000" pitchFamily="50" charset="-128"/>
                <a:ea typeface="HGPｺﾞｼｯｸM" panose="020B0600000000000000" pitchFamily="50" charset="-128"/>
              </a:rPr>
              <a:t>当コンテンツは、著作権法上の保護を受けています、著作権者の許諾を得ずに、当コンテンツの一部または全部を無断で複写・複製・転載することは禁じられております。</a:t>
            </a:r>
            <a:r>
              <a:rPr lang="ja-JP" altLang="en-US" sz="700" dirty="0">
                <a:solidFill>
                  <a:srgbClr val="3E3A39"/>
                </a:solidFill>
                <a:latin typeface="HGPｺﾞｼｯｸM" panose="020B0600000000000000" pitchFamily="50" charset="-128"/>
                <a:ea typeface="HGPｺﾞｼｯｸM" panose="020B0600000000000000" pitchFamily="50" charset="-128"/>
              </a:rPr>
              <a:t>　</a:t>
            </a:r>
            <a:r>
              <a:rPr lang="en-US" altLang="ja-JP" sz="700" b="0" i="0" dirty="0">
                <a:solidFill>
                  <a:schemeClr val="bg1">
                    <a:lumMod val="65000"/>
                  </a:schemeClr>
                </a:solidFill>
                <a:effectLst/>
                <a:latin typeface="HGPｺﾞｼｯｸM" panose="020B0600000000000000" pitchFamily="50" charset="-128"/>
                <a:ea typeface="HGPｺﾞｼｯｸM" panose="020B0600000000000000" pitchFamily="50" charset="-128"/>
              </a:rPr>
              <a:t>© 2025 </a:t>
            </a:r>
            <a:r>
              <a:rPr lang="en-US" altLang="ja-JP" sz="700" dirty="0">
                <a:solidFill>
                  <a:schemeClr val="bg1">
                    <a:lumMod val="65000"/>
                  </a:schemeClr>
                </a:solidFill>
                <a:latin typeface="HGPｺﾞｼｯｸM" panose="020B0600000000000000" pitchFamily="50" charset="-128"/>
                <a:ea typeface="HGPｺﾞｼｯｸM" panose="020B0600000000000000" pitchFamily="50" charset="-128"/>
              </a:rPr>
              <a:t>k’s</a:t>
            </a:r>
            <a:r>
              <a:rPr lang="ja-JP" altLang="en-US" sz="700" dirty="0">
                <a:solidFill>
                  <a:schemeClr val="bg1">
                    <a:lumMod val="65000"/>
                  </a:schemeClr>
                </a:solidFill>
                <a:latin typeface="HGPｺﾞｼｯｸM" panose="020B0600000000000000" pitchFamily="50" charset="-128"/>
                <a:ea typeface="HGPｺﾞｼｯｸM" panose="020B0600000000000000" pitchFamily="50" charset="-128"/>
              </a:rPr>
              <a:t>らぼ株式会社　</a:t>
            </a:r>
            <a:r>
              <a:rPr lang="en-US" altLang="ja-JP" sz="700" dirty="0">
                <a:solidFill>
                  <a:schemeClr val="bg1">
                    <a:lumMod val="65000"/>
                  </a:schemeClr>
                </a:solidFill>
                <a:latin typeface="HGPｺﾞｼｯｸM" panose="020B0600000000000000" pitchFamily="50" charset="-128"/>
                <a:ea typeface="HGPｺﾞｼｯｸM" panose="020B0600000000000000" pitchFamily="50" charset="-128"/>
              </a:rPr>
              <a:t>contact</a:t>
            </a:r>
            <a:r>
              <a:rPr lang="ja-JP" altLang="en-US" sz="700" dirty="0">
                <a:solidFill>
                  <a:schemeClr val="bg1">
                    <a:lumMod val="65000"/>
                  </a:schemeClr>
                </a:solidFill>
                <a:latin typeface="HGPｺﾞｼｯｸM" panose="020B0600000000000000" pitchFamily="50" charset="-128"/>
                <a:ea typeface="HGPｺﾞｼｯｸM" panose="020B0600000000000000" pitchFamily="50" charset="-128"/>
              </a:rPr>
              <a:t>（</a:t>
            </a:r>
            <a:r>
              <a:rPr lang="en-US" altLang="ja-JP" sz="700" b="0" i="0" dirty="0">
                <a:solidFill>
                  <a:schemeClr val="bg1">
                    <a:lumMod val="65000"/>
                  </a:schemeClr>
                </a:solidFill>
                <a:effectLst/>
                <a:latin typeface="HGPｺﾞｼｯｸM" panose="020B0600000000000000" pitchFamily="50" charset="-128"/>
                <a:ea typeface="HGPｺﾞｼｯｸM" panose="020B0600000000000000" pitchFamily="50" charset="-128"/>
                <a:hlinkClick r:id="rId2">
                  <a:extLst>
                    <a:ext uri="{A12FA001-AC4F-418D-AE19-62706E023703}">
                      <ahyp:hlinkClr xmlns:ahyp="http://schemas.microsoft.com/office/drawing/2018/hyperlinkcolor" val="tx"/>
                    </a:ext>
                  </a:extLst>
                </a:hlinkClick>
              </a:rPr>
              <a:t>https://labo-ks.co.jp</a:t>
            </a:r>
            <a:r>
              <a:rPr lang="en-US" altLang="ja-JP" sz="700" b="0" i="0" dirty="0">
                <a:solidFill>
                  <a:schemeClr val="bg1">
                    <a:lumMod val="65000"/>
                  </a:schemeClr>
                </a:solidFill>
                <a:effectLst/>
                <a:latin typeface="HGPｺﾞｼｯｸM" panose="020B0600000000000000" pitchFamily="50" charset="-128"/>
                <a:ea typeface="HGPｺﾞｼｯｸM" panose="020B0600000000000000" pitchFamily="50" charset="-128"/>
              </a:rPr>
              <a:t>/</a:t>
            </a:r>
            <a:r>
              <a:rPr lang="ja-JP" altLang="en-US" sz="700" b="0" i="0" dirty="0">
                <a:solidFill>
                  <a:schemeClr val="bg1">
                    <a:lumMod val="65000"/>
                  </a:schemeClr>
                </a:solidFill>
                <a:effectLst/>
                <a:latin typeface="HGPｺﾞｼｯｸM" panose="020B0600000000000000" pitchFamily="50" charset="-128"/>
                <a:ea typeface="HGPｺﾞｼｯｸM" panose="020B0600000000000000" pitchFamily="50" charset="-128"/>
              </a:rPr>
              <a:t>）</a:t>
            </a:r>
            <a:endParaRPr kumimoji="1" lang="ja-JP" altLang="en-US" sz="700" b="0" i="0" u="none" strike="noStrike" kern="1200" cap="none" spc="0" normalizeH="0" baseline="0" noProof="0" dirty="0">
              <a:ln>
                <a:noFill/>
              </a:ln>
              <a:solidFill>
                <a:schemeClr val="bg1">
                  <a:lumMod val="65000"/>
                </a:schemeClr>
              </a:solidFill>
              <a:effectLst/>
              <a:uLnTx/>
              <a:uFillTx/>
              <a:latin typeface="HGPｺﾞｼｯｸM" panose="020B0600000000000000" pitchFamily="50" charset="-128"/>
              <a:ea typeface="HGPｺﾞｼｯｸM" panose="020B0600000000000000" pitchFamily="50" charset="-128"/>
              <a:cs typeface="+mn-cs"/>
            </a:endParaRPr>
          </a:p>
        </p:txBody>
      </p:sp>
    </p:spTree>
    <p:extLst>
      <p:ext uri="{BB962C8B-B14F-4D97-AF65-F5344CB8AC3E}">
        <p14:creationId xmlns:p14="http://schemas.microsoft.com/office/powerpoint/2010/main" val="80036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87203369"/>
      </p:ext>
    </p:extLst>
  </p:cSld>
  <p:clrMap bg1="lt1" tx1="dk1" bg2="lt2" tx2="dk2" accent1="accent1" accent2="accent2" accent3="accent3" accent4="accent4" accent5="accent5" accent6="accent6" hlink="hlink" folHlink="folHlink"/>
  <p:sldLayoutIdLst>
    <p:sldLayoutId id="2147483662" r:id="rId1"/>
    <p:sldLayoutId id="2147483670" r:id="rId2"/>
    <p:sldLayoutId id="2147483661" r:id="rId3"/>
    <p:sldLayoutId id="2147483665" r:id="rId4"/>
    <p:sldLayoutId id="2147483666" r:id="rId5"/>
    <p:sldLayoutId id="2147483672" r:id="rId6"/>
    <p:sldLayoutId id="2147483671" r:id="rId7"/>
    <p:sldLayoutId id="2147483673" r:id="rId8"/>
    <p:sldLayoutId id="2147483674" r:id="rId9"/>
    <p:sldLayoutId id="2147483667" r:id="rId10"/>
    <p:sldLayoutId id="2147483669" r:id="rId11"/>
    <p:sldLayoutId id="2147483668"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nikkei.com/article/DGXZQOCD31AAL0R31C25A0000000/" TargetMode="External"/><Relationship Id="rId13" Type="http://schemas.openxmlformats.org/officeDocument/2006/relationships/hyperlink" Target="https://www.sumitomolife.co.jp/about/newsrelease/pdf/2025/260130.pdf" TargetMode="External"/><Relationship Id="rId3" Type="http://schemas.openxmlformats.org/officeDocument/2006/relationships/hyperlink" Target="https://www.543life.com/content/koyomi/post20200205.html" TargetMode="External"/><Relationship Id="rId7" Type="http://schemas.openxmlformats.org/officeDocument/2006/relationships/hyperlink" Target="https://labo-ks.co.jp/premiere/2025-10-28/" TargetMode="External"/><Relationship Id="rId12" Type="http://schemas.openxmlformats.org/officeDocument/2006/relationships/hyperlink" Target="https://www.nissay.co.jp/news/2025/pdf/20251014.pdf" TargetMode="External"/><Relationship Id="rId2" Type="http://schemas.openxmlformats.org/officeDocument/2006/relationships/hyperlink" Target="https://www.543life.com/content/koyomi/post20200620.html" TargetMode="External"/><Relationship Id="rId16" Type="http://schemas.openxmlformats.org/officeDocument/2006/relationships/hyperlink" Target="https://www.nta.go.jp/publication/statistics/kokuzeicho/tokei.htm" TargetMode="External"/><Relationship Id="rId1" Type="http://schemas.openxmlformats.org/officeDocument/2006/relationships/slideLayout" Target="../slideLayouts/slideLayout8.xml"/><Relationship Id="rId6" Type="http://schemas.openxmlformats.org/officeDocument/2006/relationships/hyperlink" Target="https://labo-ks.co.jp/premiere/2025-11-21/" TargetMode="External"/><Relationship Id="rId11" Type="http://schemas.openxmlformats.org/officeDocument/2006/relationships/hyperlink" Target="https://labo-ks.co.jp/premiere/2026-2-2/" TargetMode="External"/><Relationship Id="rId5" Type="http://schemas.openxmlformats.org/officeDocument/2006/relationships/hyperlink" Target="https://labo-ks.co.jp/premiere/2025-12-30/" TargetMode="External"/><Relationship Id="rId15" Type="http://schemas.openxmlformats.org/officeDocument/2006/relationships/hyperlink" Target="https://labo-ks.co.jp/premiere/2025-12-12/" TargetMode="External"/><Relationship Id="rId10" Type="http://schemas.openxmlformats.org/officeDocument/2006/relationships/hyperlink" Target="https://labo-ks.co.jp/premiere/2026-2-16/" TargetMode="External"/><Relationship Id="rId4" Type="http://schemas.openxmlformats.org/officeDocument/2006/relationships/hyperlink" Target="https://labo-ks.co.jp/premiere/2025-3-14/" TargetMode="External"/><Relationship Id="rId9" Type="http://schemas.openxmlformats.org/officeDocument/2006/relationships/hyperlink" Target="https://www.nikkei.com/article/DGXZQOUB031FQ0T00C26A2000000/" TargetMode="External"/><Relationship Id="rId14" Type="http://schemas.openxmlformats.org/officeDocument/2006/relationships/hyperlink" Target="https://www.dai-ichi-life.co.jp/company/news/pdf/2025_038.pdf"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www.jcancer.jp/daityogan-keihatsu" TargetMode="External"/><Relationship Id="rId13" Type="http://schemas.openxmlformats.org/officeDocument/2006/relationships/hyperlink" Target="https://labo-ks.co.jp/premiere/2025-10-30/" TargetMode="External"/><Relationship Id="rId18" Type="http://schemas.openxmlformats.org/officeDocument/2006/relationships/hyperlink" Target="https://labo-ks.co.jp/premiere/2025-9-12/" TargetMode="External"/><Relationship Id="rId26" Type="http://schemas.openxmlformats.org/officeDocument/2006/relationships/image" Target="../media/image1.jpg"/><Relationship Id="rId3" Type="http://schemas.openxmlformats.org/officeDocument/2006/relationships/hyperlink" Target="https://labo-ks.co.jp/premiere/2025-5-26/" TargetMode="External"/><Relationship Id="rId21" Type="http://schemas.openxmlformats.org/officeDocument/2006/relationships/hyperlink" Target="https://labo-ks.co.jp/premiere/2025-7-2/" TargetMode="External"/><Relationship Id="rId7" Type="http://schemas.openxmlformats.org/officeDocument/2006/relationships/hyperlink" Target="https://labo-ks.co.jp/premiere/2025-12-8/" TargetMode="External"/><Relationship Id="rId12" Type="http://schemas.openxmlformats.org/officeDocument/2006/relationships/hyperlink" Target="https://labo-ks.co.jp/premiere/2025-10-17/" TargetMode="External"/><Relationship Id="rId17" Type="http://schemas.openxmlformats.org/officeDocument/2006/relationships/hyperlink" Target="https://labo-ks.co.jp/premiere/2025-11-7/" TargetMode="External"/><Relationship Id="rId25" Type="http://schemas.openxmlformats.org/officeDocument/2006/relationships/hyperlink" Target="https://www.nikkei.com/r123/" TargetMode="External"/><Relationship Id="rId2" Type="http://schemas.openxmlformats.org/officeDocument/2006/relationships/hyperlink" Target="https://labo-ks.co.jp/premiere/2024-6-7/" TargetMode="External"/><Relationship Id="rId16" Type="http://schemas.openxmlformats.org/officeDocument/2006/relationships/hyperlink" Target="https://labo-ks.co.jp/premiere/2025-10-8/" TargetMode="External"/><Relationship Id="rId20" Type="http://schemas.openxmlformats.org/officeDocument/2006/relationships/hyperlink" Target="https://www.nta.go.jp/publication/statistics/kokuzeicho/tokei.htm" TargetMode="External"/><Relationship Id="rId1" Type="http://schemas.openxmlformats.org/officeDocument/2006/relationships/slideLayout" Target="../slideLayouts/slideLayout1.xml"/><Relationship Id="rId6" Type="http://schemas.openxmlformats.org/officeDocument/2006/relationships/hyperlink" Target="https://labo-ks.co.jp/premiere/2026-1-1/" TargetMode="External"/><Relationship Id="rId11" Type="http://schemas.openxmlformats.org/officeDocument/2006/relationships/hyperlink" Target="https://labo-ks.co.jp/premiere/2025-10-6/" TargetMode="External"/><Relationship Id="rId24" Type="http://schemas.openxmlformats.org/officeDocument/2006/relationships/hyperlink" Target="https://www.nikkei.com/" TargetMode="External"/><Relationship Id="rId5" Type="http://schemas.openxmlformats.org/officeDocument/2006/relationships/hyperlink" Target="https://www.nta.go.jp/publication/pamph/koho/kurashi/html/03_1.htm" TargetMode="External"/><Relationship Id="rId15" Type="http://schemas.openxmlformats.org/officeDocument/2006/relationships/hyperlink" Target="https://labo-ks.co.jp/premiere/2025-11-3/" TargetMode="External"/><Relationship Id="rId23" Type="http://schemas.openxmlformats.org/officeDocument/2006/relationships/hyperlink" Target="https://labo-ks.co.jp/premiere/2025-9-17/" TargetMode="External"/><Relationship Id="rId10" Type="http://schemas.openxmlformats.org/officeDocument/2006/relationships/hyperlink" Target="https://labo-ks.co.jp/premiere/2025-10-14/" TargetMode="External"/><Relationship Id="rId19" Type="http://schemas.openxmlformats.org/officeDocument/2006/relationships/hyperlink" Target="https://labo-ks.co.jp/premiere/2025-8-29/" TargetMode="External"/><Relationship Id="rId4" Type="http://schemas.openxmlformats.org/officeDocument/2006/relationships/hyperlink" Target="https://labo-ks.co.jp/premiere/2026-2-13/" TargetMode="External"/><Relationship Id="rId9" Type="http://schemas.openxmlformats.org/officeDocument/2006/relationships/hyperlink" Target="https://labo-ks.co.jp/premiere/2025-10-10/" TargetMode="External"/><Relationship Id="rId14" Type="http://schemas.openxmlformats.org/officeDocument/2006/relationships/hyperlink" Target="https://labo-ks.co.jp/premiere/2025-10-23/" TargetMode="External"/><Relationship Id="rId22" Type="http://schemas.openxmlformats.org/officeDocument/2006/relationships/hyperlink" Target="https://labo-ks.co.jp/premiere/2025-3-1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DF8D6BD5-B5E7-47D8-BD65-1CCD564212A7}"/>
              </a:ext>
            </a:extLst>
          </p:cNvPr>
          <p:cNvSpPr>
            <a:spLocks noGrp="1"/>
          </p:cNvSpPr>
          <p:nvPr>
            <p:ph type="body" sz="quarter" idx="10"/>
          </p:nvPr>
        </p:nvSpPr>
        <p:spPr/>
        <p:txBody>
          <a:bodyPr/>
          <a:lstStyle/>
          <a:p>
            <a:pPr algn="r"/>
            <a:r>
              <a:rPr lang="ja-JP" altLang="en-US" dirty="0">
                <a:solidFill>
                  <a:srgbClr val="FF6562"/>
                </a:solidFill>
              </a:rPr>
              <a:t>管理者必見</a:t>
            </a:r>
            <a:r>
              <a:rPr lang="en-US" altLang="ja-JP" dirty="0">
                <a:solidFill>
                  <a:srgbClr val="FF6562"/>
                </a:solidFill>
              </a:rPr>
              <a:t>⁉</a:t>
            </a:r>
            <a:r>
              <a:rPr lang="ja-JP" altLang="en-US" dirty="0">
                <a:solidFill>
                  <a:srgbClr val="FF6562"/>
                </a:solidFill>
              </a:rPr>
              <a:t>≪</a:t>
            </a:r>
            <a:r>
              <a:rPr lang="en-US" altLang="ja-JP" dirty="0">
                <a:solidFill>
                  <a:srgbClr val="FF6562"/>
                </a:solidFill>
              </a:rPr>
              <a:t>Management Journal</a:t>
            </a:r>
            <a:r>
              <a:rPr lang="ja-JP" altLang="en-US" dirty="0">
                <a:solidFill>
                  <a:srgbClr val="FF6562"/>
                </a:solidFill>
              </a:rPr>
              <a:t>≫ </a:t>
            </a:r>
            <a:r>
              <a:rPr lang="en-US" altLang="ja-JP" dirty="0">
                <a:solidFill>
                  <a:schemeClr val="tx1"/>
                </a:solidFill>
              </a:rPr>
              <a:t>3</a:t>
            </a:r>
            <a:r>
              <a:rPr lang="ja-JP" altLang="en-US" sz="1800" dirty="0">
                <a:solidFill>
                  <a:schemeClr val="tx1"/>
                </a:solidFill>
              </a:rPr>
              <a:t>月度運営</a:t>
            </a:r>
            <a:endParaRPr kumimoji="1" lang="ja-JP" altLang="en-US" dirty="0"/>
          </a:p>
        </p:txBody>
      </p:sp>
      <p:sp>
        <p:nvSpPr>
          <p:cNvPr id="6" name="正方形/長方形 5">
            <a:extLst>
              <a:ext uri="{FF2B5EF4-FFF2-40B4-BE49-F238E27FC236}">
                <a16:creationId xmlns:a16="http://schemas.microsoft.com/office/drawing/2014/main" id="{6CD28620-9260-4350-8C0F-FFC5E2F5DBB7}"/>
              </a:ext>
            </a:extLst>
          </p:cNvPr>
          <p:cNvSpPr/>
          <p:nvPr/>
        </p:nvSpPr>
        <p:spPr>
          <a:xfrm>
            <a:off x="0" y="254711"/>
            <a:ext cx="2520242" cy="338554"/>
          </a:xfrm>
          <a:prstGeom prst="rect">
            <a:avLst/>
          </a:prstGeom>
        </p:spPr>
        <p:txBody>
          <a:bodyPr wrap="none">
            <a:spAutoFit/>
          </a:bodyPr>
          <a:lstStyle/>
          <a:p>
            <a:r>
              <a:rPr lang="ja-JP" altLang="en-US" sz="1600" b="1" dirty="0">
                <a:solidFill>
                  <a:srgbClr val="4D4D4D"/>
                </a:solidFill>
                <a:latin typeface="Arial"/>
                <a:ea typeface="メイリオ" pitchFamily="50" charset="-128"/>
                <a:cs typeface="メイリオ" pitchFamily="50" charset="-128"/>
              </a:rPr>
              <a:t>日付：</a:t>
            </a:r>
            <a:r>
              <a:rPr lang="en-US" altLang="ja-JP" sz="1600" dirty="0">
                <a:solidFill>
                  <a:srgbClr val="4D4D4D"/>
                </a:solidFill>
                <a:latin typeface="Arial"/>
                <a:ea typeface="メイリオ" pitchFamily="50" charset="-128"/>
                <a:cs typeface="メイリオ" pitchFamily="50" charset="-128"/>
              </a:rPr>
              <a:t>2026</a:t>
            </a:r>
            <a:r>
              <a:rPr lang="ja-JP" altLang="en-US" sz="1100" dirty="0">
                <a:solidFill>
                  <a:srgbClr val="4D4D4D"/>
                </a:solidFill>
                <a:latin typeface="Arial"/>
                <a:ea typeface="メイリオ" pitchFamily="50" charset="-128"/>
                <a:cs typeface="メイリオ" pitchFamily="50" charset="-128"/>
              </a:rPr>
              <a:t>年 </a:t>
            </a:r>
            <a:r>
              <a:rPr lang="en-US" altLang="ja-JP" sz="1600" dirty="0">
                <a:solidFill>
                  <a:srgbClr val="4D4D4D"/>
                </a:solidFill>
                <a:latin typeface="Arial"/>
                <a:ea typeface="メイリオ" pitchFamily="50" charset="-128"/>
                <a:cs typeface="メイリオ" pitchFamily="50" charset="-128"/>
              </a:rPr>
              <a:t>2</a:t>
            </a:r>
            <a:r>
              <a:rPr lang="ja-JP" altLang="en-US" sz="1100" dirty="0">
                <a:solidFill>
                  <a:srgbClr val="4D4D4D"/>
                </a:solidFill>
                <a:latin typeface="Arial"/>
                <a:ea typeface="メイリオ" pitchFamily="50" charset="-128"/>
                <a:cs typeface="メイリオ" pitchFamily="50" charset="-128"/>
              </a:rPr>
              <a:t>月</a:t>
            </a:r>
            <a:r>
              <a:rPr lang="en-US" altLang="ja-JP" sz="1100" dirty="0">
                <a:solidFill>
                  <a:srgbClr val="4D4D4D"/>
                </a:solidFill>
                <a:latin typeface="Arial"/>
                <a:ea typeface="メイリオ" pitchFamily="50" charset="-128"/>
                <a:cs typeface="メイリオ" pitchFamily="50" charset="-128"/>
              </a:rPr>
              <a:t> </a:t>
            </a:r>
            <a:r>
              <a:rPr lang="en-US" altLang="ja-JP" sz="1600" dirty="0">
                <a:solidFill>
                  <a:srgbClr val="4D4D4D"/>
                </a:solidFill>
                <a:latin typeface="Arial"/>
                <a:ea typeface="メイリオ" pitchFamily="50" charset="-128"/>
                <a:cs typeface="メイリオ" pitchFamily="50" charset="-128"/>
              </a:rPr>
              <a:t>24</a:t>
            </a:r>
            <a:r>
              <a:rPr lang="ja-JP" altLang="en-US" sz="1100" dirty="0">
                <a:solidFill>
                  <a:srgbClr val="4D4D4D"/>
                </a:solidFill>
                <a:latin typeface="Arial"/>
                <a:ea typeface="メイリオ" pitchFamily="50" charset="-128"/>
                <a:cs typeface="メイリオ" pitchFamily="50" charset="-128"/>
              </a:rPr>
              <a:t>日（火）</a:t>
            </a:r>
            <a:endParaRPr lang="ja-JP" altLang="en-US" sz="1600" dirty="0"/>
          </a:p>
        </p:txBody>
      </p:sp>
      <p:sp>
        <p:nvSpPr>
          <p:cNvPr id="7" name="四角形: 角を丸くする 6">
            <a:extLst>
              <a:ext uri="{FF2B5EF4-FFF2-40B4-BE49-F238E27FC236}">
                <a16:creationId xmlns:a16="http://schemas.microsoft.com/office/drawing/2014/main" id="{09DD3591-B1AB-4EC6-AFDD-BE6F56FD2A0D}"/>
              </a:ext>
            </a:extLst>
          </p:cNvPr>
          <p:cNvSpPr/>
          <p:nvPr/>
        </p:nvSpPr>
        <p:spPr>
          <a:xfrm>
            <a:off x="59635" y="22403"/>
            <a:ext cx="1764000" cy="252000"/>
          </a:xfrm>
          <a:prstGeom prst="roundRect">
            <a:avLst/>
          </a:prstGeom>
          <a:solidFill>
            <a:srgbClr val="FBDDDC"/>
          </a:solidFill>
          <a:ln w="19050">
            <a:solidFill>
              <a:srgbClr val="FBDDDC"/>
            </a:solidFill>
          </a:ln>
        </p:spPr>
        <p:txBody>
          <a:bodyPr wrap="square" lIns="0" tIns="0" rIns="0" bIns="0" anchor="ctr">
            <a:noAutofit/>
          </a:bodyPr>
          <a:lstStyle>
            <a:defPPr>
              <a:defRPr lang="ja-JP"/>
            </a:defPPr>
            <a:lvl1pPr algn="l" rtl="0" fontAlgn="base">
              <a:spcBef>
                <a:spcPct val="0"/>
              </a:spcBef>
              <a:spcAft>
                <a:spcPct val="0"/>
              </a:spcAft>
              <a:defRPr kumimoji="1" sz="1600" kern="1200">
                <a:solidFill>
                  <a:schemeClr val="tx1"/>
                </a:solidFill>
                <a:latin typeface="ＭＳ Ｐゴシック" charset="-128"/>
                <a:ea typeface="ＭＳ Ｐゴシック" charset="-128"/>
                <a:cs typeface="+mn-cs"/>
              </a:defRPr>
            </a:lvl1pPr>
            <a:lvl2pPr marL="457200" algn="l" rtl="0" fontAlgn="base">
              <a:spcBef>
                <a:spcPct val="0"/>
              </a:spcBef>
              <a:spcAft>
                <a:spcPct val="0"/>
              </a:spcAft>
              <a:defRPr kumimoji="1" sz="1600" kern="1200">
                <a:solidFill>
                  <a:schemeClr val="tx1"/>
                </a:solidFill>
                <a:latin typeface="ＭＳ Ｐゴシック" charset="-128"/>
                <a:ea typeface="ＭＳ Ｐゴシック" charset="-128"/>
                <a:cs typeface="+mn-cs"/>
              </a:defRPr>
            </a:lvl2pPr>
            <a:lvl3pPr marL="914400" algn="l" rtl="0" fontAlgn="base">
              <a:spcBef>
                <a:spcPct val="0"/>
              </a:spcBef>
              <a:spcAft>
                <a:spcPct val="0"/>
              </a:spcAft>
              <a:defRPr kumimoji="1" sz="1600" kern="1200">
                <a:solidFill>
                  <a:schemeClr val="tx1"/>
                </a:solidFill>
                <a:latin typeface="ＭＳ Ｐゴシック" charset="-128"/>
                <a:ea typeface="ＭＳ Ｐゴシック" charset="-128"/>
                <a:cs typeface="+mn-cs"/>
              </a:defRPr>
            </a:lvl3pPr>
            <a:lvl4pPr marL="1371600" algn="l" rtl="0" fontAlgn="base">
              <a:spcBef>
                <a:spcPct val="0"/>
              </a:spcBef>
              <a:spcAft>
                <a:spcPct val="0"/>
              </a:spcAft>
              <a:defRPr kumimoji="1" sz="1600" kern="1200">
                <a:solidFill>
                  <a:schemeClr val="tx1"/>
                </a:solidFill>
                <a:latin typeface="ＭＳ Ｐゴシック" charset="-128"/>
                <a:ea typeface="ＭＳ Ｐゴシック" charset="-128"/>
                <a:cs typeface="+mn-cs"/>
              </a:defRPr>
            </a:lvl4pPr>
            <a:lvl5pPr marL="1828800" algn="l" rtl="0" fontAlgn="base">
              <a:spcBef>
                <a:spcPct val="0"/>
              </a:spcBef>
              <a:spcAft>
                <a:spcPct val="0"/>
              </a:spcAft>
              <a:defRPr kumimoji="1" sz="1600" kern="1200">
                <a:solidFill>
                  <a:schemeClr val="tx1"/>
                </a:solidFill>
                <a:latin typeface="ＭＳ Ｐゴシック" charset="-128"/>
                <a:ea typeface="ＭＳ Ｐゴシック" charset="-128"/>
                <a:cs typeface="+mn-cs"/>
              </a:defRPr>
            </a:lvl5pPr>
            <a:lvl6pPr marL="2286000" algn="l" defTabSz="914400" rtl="0" eaLnBrk="1" latinLnBrk="0" hangingPunct="1">
              <a:defRPr kumimoji="1" sz="1600" kern="1200">
                <a:solidFill>
                  <a:schemeClr val="tx1"/>
                </a:solidFill>
                <a:latin typeface="ＭＳ Ｐゴシック" charset="-128"/>
                <a:ea typeface="ＭＳ Ｐゴシック" charset="-128"/>
                <a:cs typeface="+mn-cs"/>
              </a:defRPr>
            </a:lvl6pPr>
            <a:lvl7pPr marL="2743200" algn="l" defTabSz="914400" rtl="0" eaLnBrk="1" latinLnBrk="0" hangingPunct="1">
              <a:defRPr kumimoji="1" sz="1600" kern="1200">
                <a:solidFill>
                  <a:schemeClr val="tx1"/>
                </a:solidFill>
                <a:latin typeface="ＭＳ Ｐゴシック" charset="-128"/>
                <a:ea typeface="ＭＳ Ｐゴシック" charset="-128"/>
                <a:cs typeface="+mn-cs"/>
              </a:defRPr>
            </a:lvl7pPr>
            <a:lvl8pPr marL="3200400" algn="l" defTabSz="914400" rtl="0" eaLnBrk="1" latinLnBrk="0" hangingPunct="1">
              <a:defRPr kumimoji="1" sz="1600" kern="1200">
                <a:solidFill>
                  <a:schemeClr val="tx1"/>
                </a:solidFill>
                <a:latin typeface="ＭＳ Ｐゴシック" charset="-128"/>
                <a:ea typeface="ＭＳ Ｐゴシック" charset="-128"/>
                <a:cs typeface="+mn-cs"/>
              </a:defRPr>
            </a:lvl8pPr>
            <a:lvl9pPr marL="3657600" algn="l" defTabSz="914400" rtl="0" eaLnBrk="1" latinLnBrk="0" hangingPunct="1">
              <a:defRPr kumimoji="1" sz="1600" kern="1200">
                <a:solidFill>
                  <a:schemeClr val="tx1"/>
                </a:solidFill>
                <a:latin typeface="ＭＳ Ｐゴシック" charset="-128"/>
                <a:ea typeface="ＭＳ Ｐゴシック" charset="-128"/>
                <a:cs typeface="+mn-cs"/>
              </a:defRPr>
            </a:lvl9pPr>
          </a:lstStyle>
          <a:p>
            <a:pPr algn="ctr"/>
            <a:r>
              <a:rPr lang="ja-JP" altLang="en-US" sz="1400" b="1" dirty="0">
                <a:solidFill>
                  <a:srgbClr val="FF6562"/>
                </a:solidFill>
                <a:latin typeface="Meiryo UI" panose="020B0604030504040204" pitchFamily="50" charset="-128"/>
                <a:ea typeface="Meiryo UI" panose="020B0604030504040204" pitchFamily="50" charset="-128"/>
              </a:rPr>
              <a:t>日本経済新聞休刊日</a:t>
            </a:r>
            <a:endParaRPr lang="en-US" altLang="ja-JP" sz="1400" b="1" dirty="0">
              <a:solidFill>
                <a:srgbClr val="FF6562"/>
              </a:solidFill>
              <a:latin typeface="Meiryo UI" panose="020B0604030504040204" pitchFamily="50" charset="-128"/>
              <a:ea typeface="Meiryo UI" panose="020B0604030504040204" pitchFamily="50" charset="-128"/>
            </a:endParaRPr>
          </a:p>
        </p:txBody>
      </p:sp>
      <p:sp>
        <p:nvSpPr>
          <p:cNvPr id="8" name="AutoShape 3">
            <a:extLst>
              <a:ext uri="{FF2B5EF4-FFF2-40B4-BE49-F238E27FC236}">
                <a16:creationId xmlns:a16="http://schemas.microsoft.com/office/drawing/2014/main" id="{9DEEC006-33F2-4AFA-8FB7-17CBE493EC52}"/>
              </a:ext>
            </a:extLst>
          </p:cNvPr>
          <p:cNvSpPr>
            <a:spLocks noChangeArrowheads="1"/>
          </p:cNvSpPr>
          <p:nvPr/>
        </p:nvSpPr>
        <p:spPr bwMode="auto">
          <a:xfrm>
            <a:off x="114299" y="611188"/>
            <a:ext cx="9754107" cy="553998"/>
          </a:xfrm>
          <a:prstGeom prst="roundRect">
            <a:avLst>
              <a:gd name="adj" fmla="val 0"/>
            </a:avLst>
          </a:prstGeom>
          <a:noFill/>
          <a:ln>
            <a:noFill/>
          </a:ln>
          <a:effectLst/>
        </p:spPr>
        <p:txBody>
          <a:bodyPr wrap="square" lIns="0" tIns="0" rIns="0" bIns="0">
            <a:spAutoFit/>
          </a:bodyPr>
          <a:lstStyle/>
          <a:p>
            <a:pPr eaLnBrk="0" hangingPunct="0">
              <a:spcAft>
                <a:spcPts val="0"/>
              </a:spcAft>
              <a:defRPr/>
            </a:pPr>
            <a:r>
              <a:rPr lang="en-US" altLang="ja-JP" b="1" dirty="0">
                <a:latin typeface="+mn-ea"/>
                <a:ea typeface="+mn-ea"/>
                <a:cs typeface="メイリオ" pitchFamily="50" charset="-128"/>
              </a:rPr>
              <a:t>3</a:t>
            </a:r>
            <a:r>
              <a:rPr lang="ja-JP" altLang="en-US" sz="1400" b="1" dirty="0">
                <a:latin typeface="+mn-ea"/>
                <a:ea typeface="+mn-ea"/>
                <a:cs typeface="メイリオ" pitchFamily="50" charset="-128"/>
              </a:rPr>
              <a:t>月度運営のチェックシート</a:t>
            </a:r>
            <a:r>
              <a:rPr lang="ja-JP" altLang="en-US" sz="1200" dirty="0">
                <a:latin typeface="Arial"/>
                <a:ea typeface="メイリオ" pitchFamily="50" charset="-128"/>
                <a:cs typeface="メイリオ" pitchFamily="50" charset="-128"/>
              </a:rPr>
              <a:t>（下記チェックシートの内容は、自組織の運営に合わせて自由に修正してください♪）</a:t>
            </a:r>
            <a:endParaRPr lang="ja-JP" altLang="en-US" dirty="0">
              <a:latin typeface="Arial"/>
              <a:ea typeface="メイリオ" pitchFamily="50" charset="-128"/>
              <a:cs typeface="メイリオ" pitchFamily="50" charset="-128"/>
            </a:endParaRPr>
          </a:p>
          <a:p>
            <a:pPr eaLnBrk="0" hangingPunct="0">
              <a:spcAft>
                <a:spcPts val="0"/>
              </a:spcAft>
              <a:defRPr/>
            </a:pPr>
            <a:endParaRPr lang="en-US" altLang="ja-JP" dirty="0">
              <a:solidFill>
                <a:srgbClr val="4D4D4D"/>
              </a:solidFill>
              <a:latin typeface="Arial"/>
              <a:ea typeface="メイリオ" pitchFamily="50" charset="-128"/>
              <a:cs typeface="メイリオ" pitchFamily="50" charset="-128"/>
            </a:endParaRPr>
          </a:p>
        </p:txBody>
      </p:sp>
      <p:graphicFrame>
        <p:nvGraphicFramePr>
          <p:cNvPr id="9" name="表 8">
            <a:extLst>
              <a:ext uri="{FF2B5EF4-FFF2-40B4-BE49-F238E27FC236}">
                <a16:creationId xmlns:a16="http://schemas.microsoft.com/office/drawing/2014/main" id="{76A0D18E-D0CF-4563-AA2A-C2DBAA057E51}"/>
              </a:ext>
            </a:extLst>
          </p:cNvPr>
          <p:cNvGraphicFramePr>
            <a:graphicFrameLocks noGrp="1"/>
          </p:cNvGraphicFramePr>
          <p:nvPr>
            <p:extLst>
              <p:ext uri="{D42A27DB-BD31-4B8C-83A1-F6EECF244321}">
                <p14:modId xmlns:p14="http://schemas.microsoft.com/office/powerpoint/2010/main" val="2869706637"/>
              </p:ext>
            </p:extLst>
          </p:nvPr>
        </p:nvGraphicFramePr>
        <p:xfrm>
          <a:off x="185307" y="908045"/>
          <a:ext cx="9684000" cy="5817600"/>
        </p:xfrm>
        <a:graphic>
          <a:graphicData uri="http://schemas.openxmlformats.org/drawingml/2006/table">
            <a:tbl>
              <a:tblPr/>
              <a:tblGrid>
                <a:gridCol w="324000">
                  <a:extLst>
                    <a:ext uri="{9D8B030D-6E8A-4147-A177-3AD203B41FA5}">
                      <a16:colId xmlns:a16="http://schemas.microsoft.com/office/drawing/2014/main" val="1557859282"/>
                    </a:ext>
                  </a:extLst>
                </a:gridCol>
                <a:gridCol w="900000">
                  <a:extLst>
                    <a:ext uri="{9D8B030D-6E8A-4147-A177-3AD203B41FA5}">
                      <a16:colId xmlns:a16="http://schemas.microsoft.com/office/drawing/2014/main" val="2280188810"/>
                    </a:ext>
                  </a:extLst>
                </a:gridCol>
                <a:gridCol w="324000">
                  <a:extLst>
                    <a:ext uri="{9D8B030D-6E8A-4147-A177-3AD203B41FA5}">
                      <a16:colId xmlns:a16="http://schemas.microsoft.com/office/drawing/2014/main" val="2079909331"/>
                    </a:ext>
                  </a:extLst>
                </a:gridCol>
                <a:gridCol w="3420000">
                  <a:extLst>
                    <a:ext uri="{9D8B030D-6E8A-4147-A177-3AD203B41FA5}">
                      <a16:colId xmlns:a16="http://schemas.microsoft.com/office/drawing/2014/main" val="4185784076"/>
                    </a:ext>
                  </a:extLst>
                </a:gridCol>
                <a:gridCol w="4716000">
                  <a:extLst>
                    <a:ext uri="{9D8B030D-6E8A-4147-A177-3AD203B41FA5}">
                      <a16:colId xmlns:a16="http://schemas.microsoft.com/office/drawing/2014/main" val="2626044344"/>
                    </a:ext>
                  </a:extLst>
                </a:gridCol>
              </a:tblGrid>
              <a:tr h="288000">
                <a:tc>
                  <a:txBody>
                    <a:bodyPr/>
                    <a:lstStyle/>
                    <a:p>
                      <a:pPr algn="ctr" fontAlgn="ctr"/>
                      <a:r>
                        <a:rPr lang="en-US" altLang="ja-JP" sz="1200" b="1" i="0" u="none" strike="noStrike" dirty="0">
                          <a:solidFill>
                            <a:srgbClr val="000000"/>
                          </a:solidFill>
                          <a:effectLst/>
                          <a:latin typeface="+mn-ea"/>
                          <a:ea typeface="+mn-ea"/>
                        </a:rPr>
                        <a:t>No</a:t>
                      </a:r>
                      <a:endParaRPr lang="ja-JP" altLang="en-US" sz="1200" b="1" i="0" u="none" strike="noStrike" dirty="0">
                        <a:solidFill>
                          <a:srgbClr val="000000"/>
                        </a:solidFill>
                        <a:effectLst/>
                        <a:latin typeface="+mn-ea"/>
                        <a:ea typeface="+mn-ea"/>
                      </a:endParaRP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BDDDC"/>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1" i="0" u="none" strike="noStrike" dirty="0">
                          <a:solidFill>
                            <a:schemeClr val="tx1"/>
                          </a:solidFill>
                          <a:effectLst/>
                          <a:latin typeface="+mn-ea"/>
                          <a:ea typeface="+mn-ea"/>
                        </a:rPr>
                        <a:t>ｶﾃｺﾞﾘｰ</a:t>
                      </a:r>
                      <a:endParaRPr lang="en-US" altLang="ja-JP" sz="1200" b="1" i="0" u="none" strike="noStrike" dirty="0">
                        <a:solidFill>
                          <a:schemeClr val="tx1"/>
                        </a:solidFill>
                        <a:effectLst/>
                        <a:latin typeface="+mn-ea"/>
                        <a:ea typeface="+mn-ea"/>
                      </a:endParaRP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BDDDC"/>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1" i="0" u="none" strike="noStrike" dirty="0">
                          <a:solidFill>
                            <a:schemeClr val="tx1"/>
                          </a:solidFill>
                          <a:effectLst/>
                          <a:latin typeface="+mn-ea"/>
                          <a:ea typeface="+mn-ea"/>
                        </a:rPr>
                        <a:t>ﾁｪｯｸ</a:t>
                      </a:r>
                      <a:endParaRPr lang="en-US" altLang="ja-JP" sz="1200" b="1" i="0" u="none" strike="noStrike" dirty="0">
                        <a:solidFill>
                          <a:schemeClr val="tx1"/>
                        </a:solidFill>
                        <a:effectLst/>
                        <a:latin typeface="+mn-ea"/>
                        <a:ea typeface="+mn-ea"/>
                      </a:endParaRP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BDDDC"/>
                    </a:solidFill>
                  </a:tcPr>
                </a:tc>
                <a:tc>
                  <a:txBody>
                    <a:bodyPr/>
                    <a:lstStyle/>
                    <a:p>
                      <a:pPr marL="0" indent="0" algn="ctr" fontAlgn="ctr">
                        <a:buFontTx/>
                        <a:buNone/>
                      </a:pPr>
                      <a:r>
                        <a:rPr lang="ja-JP" altLang="en-US" sz="1200" b="1" i="0" u="none" strike="noStrike" dirty="0">
                          <a:solidFill>
                            <a:schemeClr val="tx1"/>
                          </a:solidFill>
                          <a:effectLst/>
                          <a:latin typeface="+mn-ea"/>
                          <a:ea typeface="+mn-ea"/>
                        </a:rPr>
                        <a:t>ポイント</a:t>
                      </a:r>
                      <a:endParaRPr lang="en-US" altLang="ja-JP" sz="1200" b="1" i="0" u="none" strike="noStrike" dirty="0">
                        <a:solidFill>
                          <a:schemeClr val="tx1"/>
                        </a:solidFill>
                        <a:effectLst/>
                        <a:latin typeface="+mn-ea"/>
                        <a:ea typeface="+mn-ea"/>
                      </a:endParaRP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BDDDC"/>
                    </a:solidFill>
                  </a:tcPr>
                </a:tc>
                <a:tc>
                  <a:txBody>
                    <a:bodyPr/>
                    <a:lstStyle/>
                    <a:p>
                      <a:pPr algn="ctr"/>
                      <a:r>
                        <a:rPr kumimoji="1" lang="ja-JP" altLang="en-US" sz="1200" b="1" dirty="0">
                          <a:latin typeface="+mn-ea"/>
                          <a:ea typeface="+mn-ea"/>
                        </a:rPr>
                        <a:t>説明</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BDDDC"/>
                    </a:solidFill>
                  </a:tcPr>
                </a:tc>
                <a:extLst>
                  <a:ext uri="{0D108BD9-81ED-4DB2-BD59-A6C34878D82A}">
                    <a16:rowId xmlns:a16="http://schemas.microsoft.com/office/drawing/2014/main" val="497552313"/>
                  </a:ext>
                </a:extLst>
              </a:tr>
              <a:tr h="345600">
                <a:tc>
                  <a:txBody>
                    <a:bodyPr/>
                    <a:lstStyle/>
                    <a:p>
                      <a:pPr algn="ctr" fontAlgn="ctr"/>
                      <a:r>
                        <a:rPr lang="en-US" altLang="ja-JP" sz="1200" b="0" i="0" u="none" strike="noStrike" dirty="0">
                          <a:solidFill>
                            <a:srgbClr val="000000"/>
                          </a:solidFill>
                          <a:effectLst/>
                          <a:latin typeface="+mn-ea"/>
                          <a:ea typeface="+mn-ea"/>
                        </a:rPr>
                        <a:t>1</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chemeClr val="tx1"/>
                          </a:solidFill>
                          <a:effectLst/>
                          <a:latin typeface="+mn-ea"/>
                          <a:ea typeface="+mn-ea"/>
                        </a:rPr>
                        <a:t>目標設定</a:t>
                      </a: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ja-JP" altLang="en-US" sz="1050" b="0" i="0" u="none" strike="noStrike" dirty="0">
                          <a:solidFill>
                            <a:schemeClr val="tx1"/>
                          </a:solidFill>
                          <a:effectLst/>
                          <a:latin typeface="+mn-ea"/>
                          <a:ea typeface="+mn-ea"/>
                        </a:rPr>
                        <a:t>自組織やグループの目標（月責）、スケジュールの共有</a:t>
                      </a:r>
                      <a:endParaRPr lang="en-US" altLang="ja-JP" sz="105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ja-JP" altLang="en-US" sz="900" b="0" i="0" u="none" strike="noStrike" dirty="0">
                          <a:solidFill>
                            <a:schemeClr val="tx1"/>
                          </a:solidFill>
                          <a:effectLst/>
                          <a:latin typeface="メイリオ" panose="020B0604030504040204" pitchFamily="50" charset="-128"/>
                          <a:ea typeface="メイリオ" panose="020B0604030504040204" pitchFamily="50" charset="-128"/>
                        </a:rPr>
                        <a:t>何でも共有、「見える化」が重要です★見やすい・わかりやすい表現（掲示）等工夫</a:t>
                      </a:r>
                      <a:r>
                        <a:rPr lang="ja-JP" altLang="en-US" sz="900" b="0" i="0" u="none" strike="noStrike" dirty="0">
                          <a:solidFill>
                            <a:schemeClr val="tx1"/>
                          </a:solidFill>
                          <a:effectLst/>
                          <a:latin typeface="メイリオ" panose="020B0604030504040204" pitchFamily="50" charset="-128"/>
                          <a:ea typeface="+mn-ea"/>
                        </a:rPr>
                        <a:t>。</a:t>
                      </a:r>
                      <a:endParaRPr lang="en-US" altLang="ja-JP" sz="900" b="0" i="0" u="none" strike="noStrike" dirty="0">
                        <a:solidFill>
                          <a:schemeClr val="tx1"/>
                        </a:solidFill>
                        <a:effectLst/>
                        <a:latin typeface="メイリオ" panose="020B0604030504040204" pitchFamily="50" charset="-128"/>
                        <a:ea typeface="+mn-ea"/>
                      </a:endParaRPr>
                    </a:p>
                    <a:p>
                      <a:pPr marL="0" indent="0" algn="l" fontAlgn="ctr">
                        <a:buFont typeface="Arial" panose="020B0604020202020204" pitchFamily="34" charset="0"/>
                        <a:buNone/>
                      </a:pPr>
                      <a:r>
                        <a:rPr lang="ja-JP" altLang="en-US" sz="900" b="0" i="0" u="none" strike="noStrike" dirty="0">
                          <a:solidFill>
                            <a:schemeClr val="tx1"/>
                          </a:solidFill>
                          <a:effectLst/>
                          <a:latin typeface="メイリオ" panose="020B0604030504040204" pitchFamily="50" charset="-128"/>
                          <a:ea typeface="+mn-ea"/>
                        </a:rPr>
                        <a:t>スケジュールは、イベントや会議はもちろん、リーダー（自分自身）分も明示する。</a:t>
                      </a:r>
                      <a:endParaRPr lang="en-US" altLang="ja-JP" sz="900" b="0" i="0" u="none" strike="noStrike" dirty="0">
                        <a:solidFill>
                          <a:schemeClr val="tx1"/>
                        </a:solidFill>
                        <a:effectLst/>
                        <a:latin typeface="メイリオ" panose="020B0604030504040204" pitchFamily="50" charset="-128"/>
                        <a:ea typeface="メイリオ" panose="020B0604030504040204" pitchFamily="50" charset="-128"/>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78296727"/>
                  </a:ext>
                </a:extLst>
              </a:tr>
              <a:tr h="345600">
                <a:tc>
                  <a:txBody>
                    <a:bodyPr/>
                    <a:lstStyle/>
                    <a:p>
                      <a:pPr algn="ctr" fontAlgn="ctr"/>
                      <a:r>
                        <a:rPr lang="en-US" altLang="ja-JP" sz="1200" b="0" i="0" u="none" strike="noStrike" dirty="0">
                          <a:solidFill>
                            <a:srgbClr val="000000"/>
                          </a:solidFill>
                          <a:effectLst/>
                          <a:latin typeface="+mn-ea"/>
                          <a:ea typeface="+mn-ea"/>
                        </a:rPr>
                        <a:t>2</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highlight>
                            <a:srgbClr val="FFFF00"/>
                          </a:highlight>
                          <a:latin typeface="+mn-ea"/>
                          <a:ea typeface="+mn-ea"/>
                        </a:rPr>
                        <a:t>□</a:t>
                      </a:r>
                      <a:endParaRPr lang="en-US" altLang="ja-JP" sz="1600" b="0" i="0" u="none" strike="noStrike" dirty="0">
                        <a:solidFill>
                          <a:schemeClr val="tx1"/>
                        </a:solidFill>
                        <a:effectLst/>
                        <a:highlight>
                          <a:srgbClr val="FFFF00"/>
                        </a:highligh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ja-JP" altLang="en-US" sz="1050" b="0" i="0" u="none" strike="noStrike" dirty="0">
                          <a:solidFill>
                            <a:schemeClr val="tx1"/>
                          </a:solidFill>
                          <a:effectLst/>
                          <a:latin typeface="+mn-ea"/>
                          <a:ea typeface="+mn-ea"/>
                        </a:rPr>
                        <a:t>個々の目標の把握・作成、共有（</a:t>
                      </a:r>
                      <a:r>
                        <a:rPr lang="en-US" altLang="ja-JP" sz="1050" b="0" i="0" u="none" strike="noStrike" dirty="0">
                          <a:solidFill>
                            <a:schemeClr val="tx1"/>
                          </a:solidFill>
                          <a:effectLst/>
                          <a:latin typeface="+mn-ea"/>
                          <a:ea typeface="+mn-ea"/>
                        </a:rPr>
                        <a:t>IQA</a:t>
                      </a:r>
                      <a:r>
                        <a:rPr lang="ja-JP" altLang="en-US" sz="1050" b="0" i="0" u="none" strike="noStrike" dirty="0">
                          <a:solidFill>
                            <a:schemeClr val="tx1"/>
                          </a:solidFill>
                          <a:effectLst/>
                          <a:latin typeface="+mn-ea"/>
                          <a:ea typeface="+mn-ea"/>
                        </a:rPr>
                        <a:t>等も含めて確認）</a:t>
                      </a:r>
                      <a:endParaRPr lang="en-US" altLang="ja-JP" sz="90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en-US" altLang="ja-JP" sz="900" b="0" i="0" u="none" strike="noStrike" dirty="0">
                          <a:solidFill>
                            <a:schemeClr val="tx1"/>
                          </a:solidFill>
                          <a:effectLst/>
                          <a:latin typeface="メイリオ" panose="020B0604030504040204" pitchFamily="50" charset="-128"/>
                          <a:ea typeface="+mn-ea"/>
                        </a:rPr>
                        <a:t>2025</a:t>
                      </a:r>
                      <a:r>
                        <a:rPr lang="ja-JP" altLang="en-US" sz="900" b="0" i="0" u="none" strike="noStrike" dirty="0">
                          <a:solidFill>
                            <a:schemeClr val="tx1"/>
                          </a:solidFill>
                          <a:effectLst/>
                          <a:latin typeface="メイリオ" panose="020B0604030504040204" pitchFamily="50" charset="-128"/>
                          <a:ea typeface="+mn-ea"/>
                        </a:rPr>
                        <a:t>年度の総仕上げ！個々人の目標・残数値（含</a:t>
                      </a:r>
                      <a:r>
                        <a:rPr lang="en-US" altLang="ja-JP" sz="900" b="0" i="0" u="none" strike="noStrike" dirty="0">
                          <a:solidFill>
                            <a:schemeClr val="tx1"/>
                          </a:solidFill>
                          <a:effectLst/>
                          <a:latin typeface="メイリオ" panose="020B0604030504040204" pitchFamily="50" charset="-128"/>
                          <a:ea typeface="+mn-ea"/>
                        </a:rPr>
                        <a:t>IQA</a:t>
                      </a:r>
                      <a:r>
                        <a:rPr lang="ja-JP" altLang="en-US" sz="900" b="0" i="0" u="none" strike="noStrike" dirty="0">
                          <a:solidFill>
                            <a:schemeClr val="tx1"/>
                          </a:solidFill>
                          <a:effectLst/>
                          <a:latin typeface="メイリオ" panose="020B0604030504040204" pitchFamily="50" charset="-128"/>
                          <a:ea typeface="+mn-ea"/>
                        </a:rPr>
                        <a:t>・退職金等）を把握し共有（幹部とも）。目標の積み重ねの先に組織の目標の達成ができるよう調整。</a:t>
                      </a:r>
                      <a:endParaRPr lang="en-US" altLang="ja-JP" sz="900" b="0" i="0" u="none" strike="noStrike" dirty="0">
                        <a:solidFill>
                          <a:schemeClr val="tx1"/>
                        </a:solidFill>
                        <a:effectLst/>
                        <a:latin typeface="メイリオ" panose="020B0604030504040204" pitchFamily="50" charset="-128"/>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307724"/>
                  </a:ext>
                </a:extLst>
              </a:tr>
              <a:tr h="345600">
                <a:tc>
                  <a:txBody>
                    <a:bodyPr/>
                    <a:lstStyle/>
                    <a:p>
                      <a:pPr algn="ctr" fontAlgn="ctr"/>
                      <a:r>
                        <a:rPr lang="en-US" altLang="ja-JP" sz="1200" b="0" i="0" u="none" strike="noStrike" dirty="0">
                          <a:solidFill>
                            <a:srgbClr val="000000"/>
                          </a:solidFill>
                          <a:effectLst/>
                          <a:latin typeface="+mn-ea"/>
                          <a:ea typeface="+mn-ea"/>
                        </a:rPr>
                        <a:t>3</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rowSpan="7">
                  <a:txBody>
                    <a:bodyPr/>
                    <a:lstStyle/>
                    <a:p>
                      <a:pPr algn="ctr" fontAlgn="ctr"/>
                      <a:r>
                        <a:rPr lang="ja-JP" altLang="en-US" sz="1050" b="0" i="0" u="none" strike="noStrike" dirty="0">
                          <a:solidFill>
                            <a:srgbClr val="000000"/>
                          </a:solidFill>
                          <a:effectLst/>
                          <a:latin typeface="+mn-ea"/>
                          <a:ea typeface="+mn-ea"/>
                        </a:rPr>
                        <a:t>スケジュール</a:t>
                      </a:r>
                      <a:endParaRPr lang="en-US" altLang="ja-JP" sz="1050" b="0" i="0" u="none" strike="noStrike" dirty="0">
                        <a:solidFill>
                          <a:srgbClr val="000000"/>
                        </a:solidFill>
                        <a:effectLst/>
                        <a:latin typeface="+mn-ea"/>
                        <a:ea typeface="+mn-ea"/>
                      </a:endParaRPr>
                    </a:p>
                    <a:p>
                      <a:pPr algn="ctr" fontAlgn="ctr"/>
                      <a:r>
                        <a:rPr lang="ja-JP" altLang="en-US" sz="1050" b="0" i="0" u="none" strike="noStrike" dirty="0">
                          <a:solidFill>
                            <a:srgbClr val="000000"/>
                          </a:solidFill>
                          <a:effectLst/>
                          <a:latin typeface="+mn-ea"/>
                          <a:ea typeface="+mn-ea"/>
                        </a:rPr>
                        <a:t>・運営</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ctr" fontAlgn="ctr">
                        <a:buFontTx/>
                        <a:buNone/>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en-US" altLang="ja-JP" sz="1050" b="0" i="0" u="none" strike="noStrike" dirty="0">
                          <a:solidFill>
                            <a:schemeClr val="tx1"/>
                          </a:solidFill>
                          <a:effectLst/>
                          <a:latin typeface="+mn-ea"/>
                          <a:ea typeface="+mn-ea"/>
                        </a:rPr>
                        <a:t>3</a:t>
                      </a:r>
                      <a:r>
                        <a:rPr lang="ja-JP" altLang="en-US" sz="1050" b="0" i="0" u="none" strike="noStrike" dirty="0">
                          <a:solidFill>
                            <a:schemeClr val="tx1"/>
                          </a:solidFill>
                          <a:effectLst/>
                          <a:latin typeface="+mn-ea"/>
                          <a:ea typeface="+mn-ea"/>
                        </a:rPr>
                        <a:t>月度の締め切り日の確認。</a:t>
                      </a:r>
                      <a:r>
                        <a:rPr lang="en-US" altLang="ja-JP" sz="1050" b="0" i="0" u="none" strike="noStrike" dirty="0">
                          <a:solidFill>
                            <a:schemeClr val="tx1"/>
                          </a:solidFill>
                          <a:effectLst/>
                          <a:latin typeface="+mn-ea"/>
                          <a:ea typeface="+mn-ea"/>
                        </a:rPr>
                        <a:t>4</a:t>
                      </a:r>
                      <a:r>
                        <a:rPr lang="ja-JP" altLang="en-US" sz="1050" b="0" i="0" u="none" strike="noStrike" dirty="0">
                          <a:solidFill>
                            <a:schemeClr val="tx1"/>
                          </a:solidFill>
                          <a:effectLst/>
                          <a:latin typeface="+mn-ea"/>
                          <a:ea typeface="+mn-ea"/>
                        </a:rPr>
                        <a:t>月と並行した活動</a:t>
                      </a:r>
                      <a:endParaRPr lang="en-US" altLang="ja-JP" sz="105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ja-JP" altLang="en-US" sz="900" b="0" i="0" u="none" strike="noStrike" dirty="0">
                          <a:solidFill>
                            <a:schemeClr val="tx1"/>
                          </a:solidFill>
                          <a:effectLst/>
                          <a:latin typeface="+mn-ea"/>
                          <a:ea typeface="+mn-ea"/>
                        </a:rPr>
                        <a:t>年度末の会社は、締切日（告知・診査）が異なるケースがあります。スケジュールや、どの契約を</a:t>
                      </a:r>
                      <a:r>
                        <a:rPr lang="en-US" altLang="ja-JP" sz="900" b="0" i="0" u="none" strike="noStrike" dirty="0">
                          <a:solidFill>
                            <a:schemeClr val="tx1"/>
                          </a:solidFill>
                          <a:effectLst/>
                          <a:latin typeface="+mn-ea"/>
                          <a:ea typeface="+mn-ea"/>
                        </a:rPr>
                        <a:t>3</a:t>
                      </a:r>
                      <a:r>
                        <a:rPr lang="ja-JP" altLang="en-US" sz="900" b="0" i="0" u="none" strike="noStrike" dirty="0">
                          <a:solidFill>
                            <a:schemeClr val="tx1"/>
                          </a:solidFill>
                          <a:effectLst/>
                          <a:latin typeface="+mn-ea"/>
                          <a:ea typeface="+mn-ea"/>
                        </a:rPr>
                        <a:t>月・</a:t>
                      </a:r>
                      <a:r>
                        <a:rPr lang="en-US" altLang="ja-JP" sz="900" b="0" i="0" u="none" strike="noStrike" dirty="0">
                          <a:solidFill>
                            <a:schemeClr val="tx1"/>
                          </a:solidFill>
                          <a:effectLst/>
                          <a:latin typeface="+mn-ea"/>
                          <a:ea typeface="+mn-ea"/>
                        </a:rPr>
                        <a:t>4</a:t>
                      </a:r>
                      <a:r>
                        <a:rPr lang="ja-JP" altLang="en-US" sz="900" b="0" i="0" u="none" strike="noStrike" dirty="0">
                          <a:solidFill>
                            <a:schemeClr val="tx1"/>
                          </a:solidFill>
                          <a:effectLst/>
                          <a:latin typeface="+mn-ea"/>
                          <a:ea typeface="+mn-ea"/>
                        </a:rPr>
                        <a:t>月に計上するか等確認。</a:t>
                      </a:r>
                      <a:endParaRPr lang="en-US" altLang="ja-JP" sz="90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30423541"/>
                  </a:ext>
                </a:extLst>
              </a:tr>
              <a:tr h="345600">
                <a:tc>
                  <a:txBody>
                    <a:bodyPr/>
                    <a:lstStyle/>
                    <a:p>
                      <a:pPr algn="ctr" fontAlgn="ctr"/>
                      <a:r>
                        <a:rPr lang="en-US" altLang="ja-JP" sz="1200" b="0" i="0" u="none" strike="noStrike" dirty="0">
                          <a:solidFill>
                            <a:srgbClr val="000000"/>
                          </a:solidFill>
                          <a:effectLst/>
                          <a:latin typeface="+mn-ea"/>
                          <a:ea typeface="+mn-ea"/>
                        </a:rPr>
                        <a:t>4</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highlight>
                            <a:srgbClr val="FFFF00"/>
                          </a:highlight>
                          <a:latin typeface="+mn-ea"/>
                          <a:ea typeface="+mn-ea"/>
                        </a:rPr>
                        <a:t>□</a:t>
                      </a:r>
                      <a:endParaRPr lang="en-US" altLang="ja-JP" sz="1600" b="0" i="0" u="none" strike="noStrike" dirty="0">
                        <a:solidFill>
                          <a:schemeClr val="tx1"/>
                        </a:solidFill>
                        <a:effectLst/>
                        <a:highlight>
                          <a:srgbClr val="FFFF00"/>
                        </a:highligh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rtl="0" fontAlgn="ctr"/>
                      <a:r>
                        <a:rPr lang="ja-JP" altLang="en-US" sz="1050" b="0" i="0" u="none" strike="noStrike" dirty="0">
                          <a:solidFill>
                            <a:schemeClr val="tx1"/>
                          </a:solidFill>
                          <a:effectLst/>
                          <a:latin typeface="メイリオ" panose="020B0604030504040204" pitchFamily="50" charset="-128"/>
                          <a:ea typeface="メイリオ" panose="020B0604030504040204" pitchFamily="50" charset="-128"/>
                        </a:rPr>
                        <a:t>早期稼働・後半戦対策、「答えを聞く日」の設定</a:t>
                      </a:r>
                      <a:endParaRPr lang="en-US" altLang="ja-JP" sz="1050" b="0" i="0" u="none" strike="noStrike" dirty="0">
                        <a:solidFill>
                          <a:schemeClr val="tx1"/>
                        </a:solidFill>
                        <a:effectLst/>
                        <a:latin typeface="メイリオ" panose="020B0604030504040204" pitchFamily="50" charset="-128"/>
                        <a:ea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メイリオ" panose="020B0604030504040204" pitchFamily="50" charset="-128"/>
                          <a:ea typeface="+mn-ea"/>
                        </a:rPr>
                        <a:t>スケジュールや家庭環境等も見据え</a:t>
                      </a:r>
                      <a:endParaRPr lang="ja-JP" altLang="en-US" sz="1050" b="0" i="0" u="none" strike="noStrike" dirty="0">
                        <a:solidFill>
                          <a:schemeClr val="tx1"/>
                        </a:solidFill>
                        <a:effectLst/>
                        <a:latin typeface="メイリオ" panose="020B0604030504040204" pitchFamily="50" charset="-128"/>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メイリオ" panose="020B0604030504040204" pitchFamily="50" charset="-128"/>
                          <a:ea typeface="+mn-ea"/>
                        </a:rPr>
                        <a:t>全員送信日の設定や答えを聞く日を設定し営業をサポート。支部･</a:t>
                      </a:r>
                      <a:r>
                        <a:rPr lang="en-US" altLang="ja-JP" sz="900" b="0" i="0" u="none" strike="noStrike" dirty="0">
                          <a:solidFill>
                            <a:schemeClr val="tx1"/>
                          </a:solidFill>
                          <a:effectLst/>
                          <a:latin typeface="メイリオ" panose="020B0604030504040204" pitchFamily="50" charset="-128"/>
                          <a:ea typeface="+mn-ea"/>
                        </a:rPr>
                        <a:t>G</a:t>
                      </a:r>
                      <a:r>
                        <a:rPr lang="ja-JP" altLang="en-US" sz="900" b="0" i="0" u="none" strike="noStrike" dirty="0">
                          <a:solidFill>
                            <a:schemeClr val="tx1"/>
                          </a:solidFill>
                          <a:effectLst/>
                          <a:latin typeface="メイリオ" panose="020B0604030504040204" pitchFamily="50" charset="-128"/>
                          <a:ea typeface="+mn-ea"/>
                        </a:rPr>
                        <a:t>別や、</a:t>
                      </a:r>
                      <a:r>
                        <a:rPr lang="en-US" altLang="ja-JP" sz="900" b="0" i="0" u="none" strike="noStrike" dirty="0">
                          <a:solidFill>
                            <a:schemeClr val="tx1"/>
                          </a:solidFill>
                          <a:effectLst/>
                          <a:latin typeface="メイリオ" panose="020B0604030504040204" pitchFamily="50" charset="-128"/>
                          <a:ea typeface="+mn-ea"/>
                        </a:rPr>
                        <a:t>3</a:t>
                      </a:r>
                      <a:r>
                        <a:rPr lang="ja-JP" altLang="en-US" sz="900" b="0" i="0" u="none" strike="noStrike" dirty="0">
                          <a:solidFill>
                            <a:schemeClr val="tx1"/>
                          </a:solidFill>
                          <a:effectLst/>
                          <a:latin typeface="メイリオ" panose="020B0604030504040204" pitchFamily="50" charset="-128"/>
                          <a:ea typeface="+mn-ea"/>
                        </a:rPr>
                        <a:t>人</a:t>
                      </a:r>
                      <a:r>
                        <a:rPr lang="en-US" altLang="ja-JP" sz="900" b="0" i="0" u="none" strike="noStrike" dirty="0">
                          <a:solidFill>
                            <a:schemeClr val="tx1"/>
                          </a:solidFill>
                          <a:effectLst/>
                          <a:latin typeface="メイリオ" panose="020B0604030504040204" pitchFamily="50" charset="-128"/>
                          <a:ea typeface="+mn-ea"/>
                        </a:rPr>
                        <a:t>1</a:t>
                      </a:r>
                      <a:r>
                        <a:rPr lang="ja-JP" altLang="en-US" sz="900" b="0" i="0" u="none" strike="noStrike" dirty="0">
                          <a:solidFill>
                            <a:schemeClr val="tx1"/>
                          </a:solidFill>
                          <a:effectLst/>
                          <a:latin typeface="メイリオ" panose="020B0604030504040204" pitchFamily="50" charset="-128"/>
                          <a:ea typeface="+mn-ea"/>
                        </a:rPr>
                        <a:t>組のチームを作る等運営を工夫。また活動物資の工夫も。</a:t>
                      </a:r>
                      <a:r>
                        <a:rPr lang="ja-JP" altLang="en-US" sz="900" b="1" i="0" u="none" strike="noStrike" dirty="0">
                          <a:solidFill>
                            <a:schemeClr val="bg1">
                              <a:lumMod val="50000"/>
                            </a:schemeClr>
                          </a:solidFill>
                          <a:effectLst/>
                          <a:latin typeface="メイリオ" panose="020B0604030504040204" pitchFamily="50" charset="-128"/>
                          <a:ea typeface="+mn-ea"/>
                          <a:hlinkClick r:id="rId2"/>
                        </a:rPr>
                        <a:t>一粒万倍日</a:t>
                      </a:r>
                      <a:r>
                        <a:rPr lang="en-US" altLang="ja-JP" sz="900" b="0" i="0" u="none" strike="noStrike" dirty="0">
                          <a:solidFill>
                            <a:schemeClr val="tx1"/>
                          </a:solidFill>
                          <a:effectLst/>
                          <a:latin typeface="メイリオ" panose="020B0604030504040204" pitchFamily="50" charset="-128"/>
                          <a:ea typeface="+mn-ea"/>
                        </a:rPr>
                        <a:t>:2/25,3/4,5,12,17 </a:t>
                      </a:r>
                      <a:r>
                        <a:rPr lang="ja-JP" altLang="en-US" sz="900" b="1" i="0" u="none" strike="noStrike" dirty="0">
                          <a:solidFill>
                            <a:schemeClr val="bg1">
                              <a:lumMod val="50000"/>
                            </a:schemeClr>
                          </a:solidFill>
                          <a:effectLst/>
                          <a:latin typeface="メイリオ" panose="020B0604030504040204" pitchFamily="50" charset="-128"/>
                          <a:ea typeface="+mn-ea"/>
                          <a:hlinkClick r:id="rId3"/>
                        </a:rPr>
                        <a:t>天赦日</a:t>
                      </a:r>
                      <a:r>
                        <a:rPr lang="en-US" altLang="ja-JP" sz="900" b="0" i="0" u="none" strike="noStrike" dirty="0">
                          <a:solidFill>
                            <a:schemeClr val="tx1"/>
                          </a:solidFill>
                          <a:effectLst/>
                          <a:latin typeface="メイリオ" panose="020B0604030504040204" pitchFamily="50" charset="-128"/>
                          <a:ea typeface="+mn-ea"/>
                        </a:rPr>
                        <a:t>:3/5</a:t>
                      </a: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00265906"/>
                  </a:ext>
                </a:extLst>
              </a:tr>
              <a:tr h="345600">
                <a:tc>
                  <a:txBody>
                    <a:bodyPr/>
                    <a:lstStyle/>
                    <a:p>
                      <a:pPr algn="ctr" fontAlgn="ctr"/>
                      <a:r>
                        <a:rPr lang="en-US" altLang="ja-JP" sz="1200" b="0" i="0" u="none" strike="noStrike" dirty="0">
                          <a:solidFill>
                            <a:srgbClr val="000000"/>
                          </a:solidFill>
                          <a:effectLst/>
                          <a:latin typeface="+mn-ea"/>
                          <a:ea typeface="+mn-ea"/>
                        </a:rPr>
                        <a:t>5</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highlight>
                            <a:srgbClr val="FFFF00"/>
                          </a:highlight>
                          <a:latin typeface="+mn-ea"/>
                          <a:ea typeface="+mn-ea"/>
                        </a:rPr>
                        <a:t>□</a:t>
                      </a:r>
                      <a:endParaRPr lang="en-US" altLang="ja-JP" sz="1600" b="0" i="0" u="none" strike="noStrike" dirty="0">
                        <a:solidFill>
                          <a:schemeClr val="tx1"/>
                        </a:solidFill>
                        <a:effectLst/>
                        <a:highlight>
                          <a:srgbClr val="FFFF00"/>
                        </a:highligh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ja-JP" altLang="en-US" sz="1050" b="0" i="0" u="none" strike="noStrike" dirty="0">
                          <a:solidFill>
                            <a:schemeClr val="tx1"/>
                          </a:solidFill>
                          <a:effectLst/>
                          <a:latin typeface="+mn-ea"/>
                          <a:ea typeface="+mn-ea"/>
                        </a:rPr>
                        <a:t>事務職員さんや、私たちを陰で支えてくれている人（支社･本社の職員さん等）とのｺﾐｭﾆｹｰｼｮﾝの日の設定</a:t>
                      </a:r>
                      <a:endParaRPr lang="en-US" altLang="ja-JP" sz="105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ja-JP" altLang="en-US" sz="900" b="0" i="0" u="none" strike="noStrike" dirty="0">
                          <a:solidFill>
                            <a:schemeClr val="tx1"/>
                          </a:solidFill>
                          <a:effectLst/>
                          <a:latin typeface="メイリオ" panose="020B0604030504040204" pitchFamily="50" charset="-128"/>
                          <a:ea typeface="メイリオ" panose="020B0604030504040204" pitchFamily="50" charset="-128"/>
                        </a:rPr>
                        <a:t>先月は実施しましたか？私たちの活動を支えてくれているバックオフィス部門等。日々のコミュニケーションだけでなく、労いの場や、差し入れ等工夫。</a:t>
                      </a:r>
                      <a:endParaRPr lang="en-US" altLang="ja-JP" sz="900" b="0" i="0" u="none" strike="noStrike" dirty="0">
                        <a:solidFill>
                          <a:schemeClr val="tx1"/>
                        </a:solidFill>
                        <a:effectLst/>
                        <a:latin typeface="メイリオ" panose="020B0604030504040204" pitchFamily="50" charset="-128"/>
                        <a:ea typeface="メイリオ" panose="020B0604030504040204" pitchFamily="50" charset="-128"/>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1061568"/>
                  </a:ext>
                </a:extLst>
              </a:tr>
              <a:tr h="345600">
                <a:tc>
                  <a:txBody>
                    <a:bodyPr/>
                    <a:lstStyle/>
                    <a:p>
                      <a:pPr algn="ctr" fontAlgn="ctr"/>
                      <a:r>
                        <a:rPr lang="en-US" altLang="ja-JP" sz="1200" b="0" i="0" u="none" strike="noStrike" dirty="0">
                          <a:solidFill>
                            <a:srgbClr val="000000"/>
                          </a:solidFill>
                          <a:effectLst/>
                          <a:latin typeface="+mn-ea"/>
                          <a:ea typeface="+mn-ea"/>
                        </a:rPr>
                        <a:t>6</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ja-JP" altLang="en-US" sz="1050" b="0" i="0" u="none" strike="noStrike" dirty="0">
                          <a:solidFill>
                            <a:schemeClr val="tx1"/>
                          </a:solidFill>
                          <a:effectLst/>
                          <a:latin typeface="+mn-ea"/>
                          <a:ea typeface="+mn-ea"/>
                        </a:rPr>
                        <a:t>モチベーション管理の先回り（誰が落ち込んでいる？）</a:t>
                      </a:r>
                      <a:endParaRPr lang="en-US" altLang="ja-JP" sz="105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ja-JP" altLang="en-US" sz="900" b="0" i="0" u="none" strike="noStrike" dirty="0">
                          <a:solidFill>
                            <a:schemeClr val="tx1"/>
                          </a:solidFill>
                          <a:effectLst/>
                          <a:latin typeface="+mn-ea"/>
                          <a:ea typeface="+mn-ea"/>
                        </a:rPr>
                        <a:t>当月のお給料が少ない、子どもの進学等で悩んでいる、活動に集中できていない等、悩みの大きさを自分の主観で判断せず、相手の立場で、気持ちを感じて対策に先手を打つ！</a:t>
                      </a:r>
                      <a:endParaRPr lang="en-US" altLang="ja-JP" sz="90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34839419"/>
                  </a:ext>
                </a:extLst>
              </a:tr>
              <a:tr h="345600">
                <a:tc>
                  <a:txBody>
                    <a:bodyPr/>
                    <a:lstStyle/>
                    <a:p>
                      <a:pPr algn="ctr" fontAlgn="ctr"/>
                      <a:r>
                        <a:rPr lang="en-US" altLang="ja-JP" sz="1200" b="0" i="0" u="none" strike="noStrike" dirty="0">
                          <a:solidFill>
                            <a:srgbClr val="000000"/>
                          </a:solidFill>
                          <a:effectLst/>
                          <a:latin typeface="+mn-ea"/>
                          <a:ea typeface="+mn-ea"/>
                        </a:rPr>
                        <a:t>7</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highlight>
                            <a:srgbClr val="FFFF00"/>
                          </a:highlight>
                          <a:latin typeface="+mn-ea"/>
                          <a:ea typeface="+mn-ea"/>
                        </a:rPr>
                        <a:t>□</a:t>
                      </a:r>
                      <a:endParaRPr lang="en-US" altLang="ja-JP" sz="1600" b="0" i="0" u="none" strike="noStrike" dirty="0">
                        <a:solidFill>
                          <a:schemeClr val="tx1"/>
                        </a:solidFill>
                        <a:effectLst/>
                        <a:highlight>
                          <a:srgbClr val="FFFF00"/>
                        </a:highlight>
                        <a:latin typeface="+mn-ea"/>
                        <a:ea typeface="+mn-ea"/>
                      </a:endParaRPr>
                    </a:p>
                  </a:txBody>
                  <a:tcPr marL="36000" marR="36000" marT="36000" marB="3600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ja-JP" altLang="en-US" sz="1050" b="0" i="0" u="none" strike="noStrike" dirty="0">
                          <a:solidFill>
                            <a:schemeClr val="tx1"/>
                          </a:solidFill>
                          <a:effectLst/>
                          <a:latin typeface="+mn-ea"/>
                          <a:ea typeface="+mn-ea"/>
                        </a:rPr>
                        <a:t>ホワイトデーの有効活用</a:t>
                      </a:r>
                      <a:endParaRPr lang="en-US" altLang="ja-JP" sz="105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r>
                        <a:rPr kumimoji="1" lang="ja-JP" altLang="en-US" sz="900" b="0" i="0" dirty="0">
                          <a:latin typeface="+mn-ea"/>
                          <a:ea typeface="+mn-ea"/>
                        </a:rPr>
                        <a:t>普段コミュニケーションが取れていない・取れづらい人へのきっかけや活動物資等への有効活用。社内へのコミュニケーションの活性化等にも活用（</a:t>
                      </a:r>
                      <a:r>
                        <a:rPr kumimoji="1" lang="ja-JP" altLang="en-US" sz="900" b="0" i="0" dirty="0">
                          <a:solidFill>
                            <a:schemeClr val="accent1"/>
                          </a:solidFill>
                          <a:latin typeface="+mn-ea"/>
                          <a:ea typeface="+mn-ea"/>
                          <a:hlinkClick r:id="rId4">
                            <a:extLst>
                              <a:ext uri="{A12FA001-AC4F-418D-AE19-62706E023703}">
                                <ahyp:hlinkClr xmlns:ahyp="http://schemas.microsoft.com/office/drawing/2018/hyperlinkcolor" val="tx"/>
                              </a:ext>
                            </a:extLst>
                          </a:hlinkClick>
                        </a:rPr>
                        <a:t>昨年の</a:t>
                      </a:r>
                      <a:r>
                        <a:rPr kumimoji="1" lang="en-US" altLang="ja-JP" sz="900" b="0" i="0" dirty="0">
                          <a:solidFill>
                            <a:schemeClr val="accent1"/>
                          </a:solidFill>
                          <a:latin typeface="+mn-ea"/>
                          <a:ea typeface="+mn-ea"/>
                          <a:hlinkClick r:id="rId4">
                            <a:extLst>
                              <a:ext uri="{A12FA001-AC4F-418D-AE19-62706E023703}">
                                <ahyp:hlinkClr xmlns:ahyp="http://schemas.microsoft.com/office/drawing/2018/hyperlinkcolor" val="tx"/>
                              </a:ext>
                            </a:extLst>
                          </a:hlinkClick>
                        </a:rPr>
                        <a:t>k’s</a:t>
                      </a:r>
                      <a:r>
                        <a:rPr kumimoji="1" lang="ja-JP" altLang="en-US" sz="900" b="0" i="0" dirty="0">
                          <a:solidFill>
                            <a:schemeClr val="accent1"/>
                          </a:solidFill>
                          <a:latin typeface="+mn-ea"/>
                          <a:ea typeface="+mn-ea"/>
                          <a:hlinkClick r:id="rId4">
                            <a:extLst>
                              <a:ext uri="{A12FA001-AC4F-418D-AE19-62706E023703}">
                                <ahyp:hlinkClr xmlns:ahyp="http://schemas.microsoft.com/office/drawing/2018/hyperlinkcolor" val="tx"/>
                              </a:ext>
                            </a:extLst>
                          </a:hlinkClick>
                        </a:rPr>
                        <a:t>のホワイトで特集</a:t>
                      </a:r>
                      <a:r>
                        <a:rPr kumimoji="1" lang="ja-JP" altLang="en-US" sz="900" b="0" i="0" dirty="0">
                          <a:latin typeface="+mn-ea"/>
                          <a:ea typeface="+mn-ea"/>
                        </a:rPr>
                        <a:t>）</a:t>
                      </a: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58733792"/>
                  </a:ext>
                </a:extLst>
              </a:tr>
              <a:tr h="345600">
                <a:tc>
                  <a:txBody>
                    <a:bodyPr/>
                    <a:lstStyle/>
                    <a:p>
                      <a:pPr algn="ctr" fontAlgn="ctr"/>
                      <a:r>
                        <a:rPr lang="en-US" altLang="ja-JP" sz="1200" b="0" i="0" u="none" strike="noStrike" dirty="0">
                          <a:solidFill>
                            <a:srgbClr val="000000"/>
                          </a:solidFill>
                          <a:effectLst/>
                          <a:latin typeface="+mn-ea"/>
                          <a:ea typeface="+mn-ea"/>
                        </a:rPr>
                        <a:t>8</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vMerge="1">
                  <a:txBody>
                    <a:bodyPr/>
                    <a:lstStyle/>
                    <a:p>
                      <a:pPr marL="0" indent="0" algn="ctr" fontAlgn="ctr">
                        <a:buFontTx/>
                        <a:buNone/>
                      </a:pPr>
                      <a:r>
                        <a:rPr lang="ja-JP" altLang="en-US" sz="1600" b="0" i="0" u="none" strike="noStrike" dirty="0">
                          <a:solidFill>
                            <a:schemeClr val="tx1"/>
                          </a:solidFill>
                          <a:effectLst/>
                          <a:highlight>
                            <a:srgbClr val="FFFF00"/>
                          </a:highlight>
                          <a:latin typeface="+mn-ea"/>
                          <a:ea typeface="+mn-ea"/>
                        </a:rPr>
                        <a:t>□</a:t>
                      </a:r>
                      <a:endParaRPr lang="en-US" altLang="ja-JP" sz="1600" b="0" i="0" u="none" strike="noStrike" dirty="0">
                        <a:solidFill>
                          <a:schemeClr val="tx1"/>
                        </a:solidFill>
                        <a:effectLst/>
                        <a:highlight>
                          <a:srgbClr val="FFFF00"/>
                        </a:highligh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ctr" fontAlgn="ctr">
                        <a:buFontTx/>
                        <a:buNone/>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ja-JP" altLang="en-US" sz="1050" b="0" i="0" u="none" strike="noStrike" dirty="0">
                          <a:solidFill>
                            <a:schemeClr val="tx1"/>
                          </a:solidFill>
                          <a:effectLst/>
                          <a:latin typeface="+mn-ea"/>
                          <a:ea typeface="+mn-ea"/>
                        </a:rPr>
                        <a:t>経営資金の計画的運営と、透明性確保</a:t>
                      </a:r>
                      <a:endParaRPr lang="en-US" altLang="ja-JP" sz="105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ja-JP" altLang="en-US" sz="900" b="0" i="0" u="none" strike="noStrike" dirty="0">
                          <a:solidFill>
                            <a:schemeClr val="tx1"/>
                          </a:solidFill>
                          <a:effectLst/>
                          <a:latin typeface="+mn-ea"/>
                          <a:ea typeface="+mn-ea"/>
                        </a:rPr>
                        <a:t>年度末ということで、次年度を見据えた経営資金の計画を実施。また、年度末ということで、いつもの月と経営資金の支給体制が変わる会社もあるので注意！</a:t>
                      </a:r>
                      <a:endParaRPr lang="en-US" altLang="ja-JP" sz="90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35846460"/>
                  </a:ext>
                </a:extLst>
              </a:tr>
              <a:tr h="345600">
                <a:tc>
                  <a:txBody>
                    <a:bodyPr/>
                    <a:lstStyle/>
                    <a:p>
                      <a:pPr algn="ctr" fontAlgn="ctr"/>
                      <a:r>
                        <a:rPr lang="en-US" altLang="ja-JP" sz="1200" b="0" i="0" u="none" strike="noStrike" dirty="0">
                          <a:solidFill>
                            <a:srgbClr val="000000"/>
                          </a:solidFill>
                          <a:effectLst/>
                          <a:latin typeface="+mn-ea"/>
                          <a:ea typeface="+mn-ea"/>
                        </a:rPr>
                        <a:t>9</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vMerge="1">
                  <a:txBody>
                    <a:bodyPr/>
                    <a:lstStyle/>
                    <a:p>
                      <a:endParaRPr dirty="0"/>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ja-JP" altLang="en-US" sz="1050" b="0" i="0" u="none" strike="noStrike" dirty="0">
                          <a:solidFill>
                            <a:schemeClr val="tx1"/>
                          </a:solidFill>
                          <a:effectLst/>
                          <a:latin typeface="+mn-ea"/>
                          <a:ea typeface="+mn-ea"/>
                        </a:rPr>
                        <a:t>活動物資の準備</a:t>
                      </a:r>
                      <a:endParaRPr lang="en-US" altLang="ja-JP" sz="105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en-US" altLang="ja-JP" sz="900" b="0" i="0" u="none" strike="noStrike" dirty="0">
                          <a:solidFill>
                            <a:schemeClr val="tx1"/>
                          </a:solidFill>
                          <a:effectLst/>
                          <a:latin typeface="+mn-ea"/>
                          <a:ea typeface="+mn-ea"/>
                        </a:rPr>
                        <a:t>3</a:t>
                      </a:r>
                      <a:r>
                        <a:rPr lang="ja-JP" altLang="en-US" sz="900" b="0" i="0" u="none" strike="noStrike" dirty="0">
                          <a:solidFill>
                            <a:schemeClr val="tx1"/>
                          </a:solidFill>
                          <a:effectLst/>
                          <a:latin typeface="+mn-ea"/>
                          <a:ea typeface="+mn-ea"/>
                        </a:rPr>
                        <a:t>月</a:t>
                      </a:r>
                      <a:r>
                        <a:rPr lang="en-US" altLang="ja-JP" sz="900" b="0" i="0" u="none" strike="noStrike" dirty="0">
                          <a:solidFill>
                            <a:schemeClr val="tx1"/>
                          </a:solidFill>
                          <a:effectLst/>
                          <a:latin typeface="+mn-ea"/>
                          <a:ea typeface="+mn-ea"/>
                        </a:rPr>
                        <a:t>11</a:t>
                      </a:r>
                      <a:r>
                        <a:rPr lang="ja-JP" altLang="en-US" sz="900" b="0" i="0" u="none" strike="noStrike" dirty="0">
                          <a:solidFill>
                            <a:schemeClr val="tx1"/>
                          </a:solidFill>
                          <a:effectLst/>
                          <a:latin typeface="+mn-ea"/>
                          <a:ea typeface="+mn-ea"/>
                        </a:rPr>
                        <a:t>日で東日本大震災から</a:t>
                      </a:r>
                      <a:r>
                        <a:rPr lang="en-US" altLang="ja-JP" sz="900" b="0" i="0" u="none" strike="noStrike" dirty="0">
                          <a:solidFill>
                            <a:schemeClr val="tx1"/>
                          </a:solidFill>
                          <a:effectLst/>
                          <a:latin typeface="+mn-ea"/>
                          <a:ea typeface="+mn-ea"/>
                        </a:rPr>
                        <a:t>14</a:t>
                      </a:r>
                      <a:r>
                        <a:rPr lang="ja-JP" altLang="en-US" sz="900" b="0" i="0" u="none" strike="noStrike" dirty="0">
                          <a:solidFill>
                            <a:schemeClr val="tx1"/>
                          </a:solidFill>
                          <a:effectLst/>
                          <a:latin typeface="+mn-ea"/>
                          <a:ea typeface="+mn-ea"/>
                        </a:rPr>
                        <a:t>年目であり、震災グッズ等。また</a:t>
                      </a:r>
                      <a:r>
                        <a:rPr lang="en-US" altLang="ja-JP" sz="900" b="0" i="0" u="none" strike="noStrike" dirty="0">
                          <a:solidFill>
                            <a:schemeClr val="tx1"/>
                          </a:solidFill>
                          <a:effectLst/>
                          <a:latin typeface="+mn-ea"/>
                          <a:ea typeface="+mn-ea"/>
                        </a:rPr>
                        <a:t>14</a:t>
                      </a:r>
                      <a:r>
                        <a:rPr lang="ja-JP" altLang="en-US" sz="900" b="0" i="0" u="none" strike="noStrike" dirty="0">
                          <a:solidFill>
                            <a:schemeClr val="tx1"/>
                          </a:solidFill>
                          <a:effectLst/>
                          <a:latin typeface="+mn-ea"/>
                          <a:ea typeface="+mn-ea"/>
                        </a:rPr>
                        <a:t>日のホワイトデーに合わせて物資や、また</a:t>
                      </a:r>
                      <a:r>
                        <a:rPr lang="en-US" altLang="ja-JP" sz="900" b="0" i="0" u="none" strike="noStrike" dirty="0">
                          <a:solidFill>
                            <a:schemeClr val="tx1"/>
                          </a:solidFill>
                          <a:effectLst/>
                          <a:latin typeface="+mn-ea"/>
                          <a:ea typeface="+mn-ea"/>
                        </a:rPr>
                        <a:t>3</a:t>
                      </a:r>
                      <a:r>
                        <a:rPr lang="ja-JP" altLang="en-US" sz="900" b="0" i="0" u="none" strike="noStrike" dirty="0">
                          <a:solidFill>
                            <a:schemeClr val="tx1"/>
                          </a:solidFill>
                          <a:effectLst/>
                          <a:latin typeface="+mn-ea"/>
                          <a:ea typeface="+mn-ea"/>
                        </a:rPr>
                        <a:t>月はスギ花粉のピークでもあるので、マスクやタオル、ティッシュ等</a:t>
                      </a:r>
                      <a:endParaRPr lang="en-US" altLang="ja-JP" sz="90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67975338"/>
                  </a:ext>
                </a:extLst>
              </a:tr>
              <a:tr h="345600">
                <a:tc>
                  <a:txBody>
                    <a:bodyPr/>
                    <a:lstStyle/>
                    <a:p>
                      <a:pPr algn="ctr" fontAlgn="ctr"/>
                      <a:r>
                        <a:rPr lang="en-US" altLang="ja-JP" sz="1200" b="0" i="0" u="none" strike="noStrike" dirty="0">
                          <a:solidFill>
                            <a:srgbClr val="000000"/>
                          </a:solidFill>
                          <a:effectLst/>
                          <a:latin typeface="+mn-ea"/>
                          <a:ea typeface="+mn-ea"/>
                        </a:rPr>
                        <a:t>10</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rowSpan="3">
                  <a:txBody>
                    <a:bodyPr/>
                    <a:lstStyle/>
                    <a:p>
                      <a:pPr algn="ctr" fontAlgn="ctr"/>
                      <a:r>
                        <a:rPr lang="ja-JP" altLang="en-US" sz="1200" b="0" i="0" u="none" strike="noStrike" dirty="0">
                          <a:solidFill>
                            <a:srgbClr val="000000"/>
                          </a:solidFill>
                          <a:effectLst/>
                          <a:latin typeface="+mn-ea"/>
                          <a:ea typeface="+mn-ea"/>
                        </a:rPr>
                        <a:t>新規主力</a:t>
                      </a:r>
                      <a:endParaRPr lang="en-US" altLang="ja-JP" sz="1200" b="0" i="0" u="none" strike="noStrike" dirty="0">
                        <a:solidFill>
                          <a:srgbClr val="000000"/>
                        </a:solidFill>
                        <a:effectLst/>
                        <a:latin typeface="+mn-ea"/>
                        <a:ea typeface="+mn-ea"/>
                      </a:endParaRPr>
                    </a:p>
                    <a:p>
                      <a:pPr algn="ctr" fontAlgn="ctr"/>
                      <a:r>
                        <a:rPr lang="ja-JP" altLang="en-US" sz="1200" b="0" i="0" u="none" strike="noStrike" dirty="0">
                          <a:solidFill>
                            <a:srgbClr val="000000"/>
                          </a:solidFill>
                          <a:effectLst/>
                          <a:latin typeface="+mn-ea"/>
                          <a:ea typeface="+mn-ea"/>
                        </a:rPr>
                        <a:t>・外貨対策</a:t>
                      </a: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ja-JP" altLang="en-US" sz="1050" b="0" i="0" u="none" strike="noStrike" dirty="0">
                          <a:solidFill>
                            <a:schemeClr val="tx1"/>
                          </a:solidFill>
                          <a:effectLst/>
                          <a:latin typeface="+mn-ea"/>
                          <a:ea typeface="+mn-ea"/>
                        </a:rPr>
                        <a:t>保障シミュレーションの徹底活用</a:t>
                      </a:r>
                      <a:endParaRPr lang="en-US" altLang="ja-JP" sz="1050" b="0" i="0" u="none" strike="noStrike" dirty="0">
                        <a:solidFill>
                          <a:schemeClr val="tx1"/>
                        </a:solidFill>
                        <a:effectLst/>
                        <a:latin typeface="+mn-ea"/>
                        <a:ea typeface="+mn-ea"/>
                      </a:endParaRPr>
                    </a:p>
                    <a:p>
                      <a:pPr marL="0" indent="0" algn="l" fontAlgn="ctr">
                        <a:buFont typeface="Arial" panose="020B0604020202020204" pitchFamily="34" charset="0"/>
                        <a:buNone/>
                      </a:pPr>
                      <a:r>
                        <a:rPr lang="ja-JP" altLang="en-US" sz="900" b="0" i="0" u="none" strike="noStrike" dirty="0">
                          <a:solidFill>
                            <a:schemeClr val="tx1"/>
                          </a:solidFill>
                          <a:effectLst/>
                          <a:latin typeface="+mn-ea"/>
                          <a:ea typeface="+mn-ea"/>
                        </a:rPr>
                        <a:t>今月は何人にお持ちしますか？</a:t>
                      </a:r>
                      <a:endParaRPr lang="en-US" altLang="ja-JP" sz="90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rtl="0" fontAlgn="ctr"/>
                      <a:r>
                        <a:rPr lang="ja-JP" altLang="en-US" sz="900" b="0" i="0" u="none" strike="noStrike" dirty="0">
                          <a:solidFill>
                            <a:schemeClr val="tx1"/>
                          </a:solidFill>
                          <a:effectLst/>
                          <a:latin typeface="メイリオ" panose="020B0604030504040204" pitchFamily="50" charset="-128"/>
                          <a:ea typeface="+mn-ea"/>
                        </a:rPr>
                        <a:t>シミュレーションは、必要保障額を自分以外が根拠をもった数字で語ってくれる代弁者！新年やインフレ基調の生活費等をきっかけに最新化してお持ちする等！</a:t>
                      </a:r>
                      <a:r>
                        <a:rPr lang="en-US" altLang="ja-JP" sz="900" b="0" i="0" u="none" strike="noStrike" dirty="0">
                          <a:solidFill>
                            <a:schemeClr val="tx1"/>
                          </a:solidFill>
                          <a:effectLst/>
                          <a:latin typeface="メイリオ" panose="020B0604030504040204" pitchFamily="50" charset="-128"/>
                          <a:ea typeface="+mn-ea"/>
                        </a:rPr>
                        <a:t>3</a:t>
                      </a:r>
                      <a:r>
                        <a:rPr lang="ja-JP" altLang="en-US" sz="900" b="0" i="0" u="none" strike="noStrike" dirty="0">
                          <a:solidFill>
                            <a:schemeClr val="tx1"/>
                          </a:solidFill>
                          <a:effectLst/>
                          <a:latin typeface="メイリオ" panose="020B0604030504040204" pitchFamily="50" charset="-128"/>
                          <a:ea typeface="+mn-ea"/>
                        </a:rPr>
                        <a:t>月は最低</a:t>
                      </a:r>
                      <a:r>
                        <a:rPr lang="en-US" altLang="ja-JP" sz="900" b="0" i="0" u="none" strike="noStrike" dirty="0">
                          <a:solidFill>
                            <a:schemeClr val="tx1"/>
                          </a:solidFill>
                          <a:effectLst/>
                          <a:latin typeface="メイリオ" panose="020B0604030504040204" pitchFamily="50" charset="-128"/>
                          <a:ea typeface="+mn-ea"/>
                        </a:rPr>
                        <a:t>30</a:t>
                      </a:r>
                      <a:r>
                        <a:rPr lang="ja-JP" altLang="en-US" sz="900" b="0" i="0" u="none" strike="noStrike" dirty="0">
                          <a:solidFill>
                            <a:schemeClr val="tx1"/>
                          </a:solidFill>
                          <a:effectLst/>
                          <a:latin typeface="メイリオ" panose="020B0604030504040204" pitchFamily="50" charset="-128"/>
                          <a:ea typeface="+mn-ea"/>
                        </a:rPr>
                        <a:t>人！</a:t>
                      </a: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41215602"/>
                  </a:ext>
                </a:extLst>
              </a:tr>
              <a:tr h="345600">
                <a:tc>
                  <a:txBody>
                    <a:bodyPr/>
                    <a:lstStyle/>
                    <a:p>
                      <a:pPr algn="ctr" fontAlgn="ctr"/>
                      <a:r>
                        <a:rPr lang="en-US" altLang="ja-JP" sz="1200" b="0" i="0" u="none" strike="noStrike" dirty="0">
                          <a:solidFill>
                            <a:srgbClr val="000000"/>
                          </a:solidFill>
                          <a:effectLst/>
                          <a:latin typeface="+mn-ea"/>
                          <a:ea typeface="+mn-ea"/>
                        </a:rPr>
                        <a:t>11</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vMerge="1">
                  <a:txBody>
                    <a:bodyPr/>
                    <a:lstStyle/>
                    <a:p>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ctr" fontAlgn="ctr">
                        <a:buFontTx/>
                        <a:buNone/>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en-US" altLang="ja-JP" sz="1050" b="0" i="0" u="none" strike="noStrike" dirty="0">
                          <a:solidFill>
                            <a:schemeClr val="tx1"/>
                          </a:solidFill>
                          <a:effectLst/>
                          <a:latin typeface="+mn-ea"/>
                          <a:ea typeface="+mn-ea"/>
                        </a:rPr>
                        <a:t>(</a:t>
                      </a:r>
                      <a:r>
                        <a:rPr lang="ja-JP" altLang="en-US" sz="1050" b="0" i="0" u="none" strike="noStrike" dirty="0">
                          <a:solidFill>
                            <a:schemeClr val="tx1"/>
                          </a:solidFill>
                          <a:effectLst/>
                          <a:latin typeface="+mn-ea"/>
                          <a:ea typeface="+mn-ea"/>
                        </a:rPr>
                        <a:t>積立）円貨建て・外貨建て商品戦略と活動量確保</a:t>
                      </a:r>
                    </a:p>
                    <a:p>
                      <a:pPr marL="0" indent="0" algn="l" fontAlgn="ctr">
                        <a:buFont typeface="Arial" panose="020B0604020202020204" pitchFamily="34" charset="0"/>
                        <a:buNone/>
                      </a:pPr>
                      <a:r>
                        <a:rPr lang="ja-JP" altLang="en-US" sz="900" b="0" i="0" u="none" strike="noStrike" dirty="0">
                          <a:solidFill>
                            <a:schemeClr val="tx1"/>
                          </a:solidFill>
                          <a:effectLst/>
                          <a:latin typeface="+mn-ea"/>
                          <a:ea typeface="+mn-ea"/>
                        </a:rPr>
                        <a:t>各積み立てスキームの留意点等（</a:t>
                      </a:r>
                      <a:r>
                        <a:rPr lang="en-US" altLang="ja-JP" sz="900" b="0" i="0" u="none" strike="noStrike" dirty="0">
                          <a:solidFill>
                            <a:schemeClr val="tx1"/>
                          </a:solidFill>
                          <a:effectLst/>
                          <a:latin typeface="+mn-ea"/>
                          <a:ea typeface="+mn-ea"/>
                          <a:hlinkClick r:id="rId5"/>
                        </a:rPr>
                        <a:t>NISA2026</a:t>
                      </a:r>
                      <a:r>
                        <a:rPr lang="en-US" altLang="ja-JP" sz="900" b="0" i="0" u="none" strike="noStrike" dirty="0">
                          <a:solidFill>
                            <a:schemeClr val="tx1"/>
                          </a:solidFill>
                          <a:effectLst/>
                          <a:latin typeface="+mn-ea"/>
                          <a:ea typeface="+mn-ea"/>
                        </a:rPr>
                        <a:t>/</a:t>
                      </a:r>
                      <a:r>
                        <a:rPr lang="ja-JP" altLang="en-US" sz="900" b="0" i="0" u="none" strike="noStrike" dirty="0">
                          <a:solidFill>
                            <a:schemeClr val="tx1"/>
                          </a:solidFill>
                          <a:effectLst/>
                          <a:latin typeface="+mn-ea"/>
                          <a:ea typeface="+mn-ea"/>
                          <a:hlinkClick r:id="rId6"/>
                        </a:rPr>
                        <a:t>ﾃﾞﾒﾘｯﾄ</a:t>
                      </a:r>
                      <a:r>
                        <a:rPr lang="ja-JP" altLang="en-US" sz="900" b="0" i="0" u="none" strike="noStrike" dirty="0">
                          <a:solidFill>
                            <a:schemeClr val="tx1"/>
                          </a:solidFill>
                          <a:effectLst/>
                          <a:latin typeface="+mn-ea"/>
                          <a:ea typeface="+mn-ea"/>
                        </a:rPr>
                        <a:t>・</a:t>
                      </a:r>
                      <a:r>
                        <a:rPr lang="en-US" altLang="ja-JP" sz="900" b="0" i="0" u="none" strike="noStrike" dirty="0" err="1">
                          <a:solidFill>
                            <a:schemeClr val="tx1"/>
                          </a:solidFill>
                          <a:effectLst/>
                          <a:latin typeface="+mn-ea"/>
                          <a:ea typeface="+mn-ea"/>
                          <a:hlinkClick r:id="rId7"/>
                        </a:rPr>
                        <a:t>iDeCo</a:t>
                      </a:r>
                      <a:r>
                        <a:rPr lang="ja-JP" altLang="en-US" sz="900" b="0" i="0" u="none" strike="noStrike" dirty="0">
                          <a:solidFill>
                            <a:schemeClr val="tx1"/>
                          </a:solidFill>
                          <a:effectLst/>
                          <a:latin typeface="+mn-ea"/>
                          <a:ea typeface="+mn-ea"/>
                        </a:rPr>
                        <a:t>）</a:t>
                      </a: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900" b="0" i="0" u="none" strike="noStrike" dirty="0">
                          <a:solidFill>
                            <a:srgbClr val="000000"/>
                          </a:solidFill>
                          <a:effectLst/>
                          <a:latin typeface="Meiryo UI" panose="020B0604030504040204" pitchFamily="50" charset="-128"/>
                          <a:ea typeface="Meiryo UI" panose="020B0604030504040204" pitchFamily="50" charset="-128"/>
                          <a:hlinkClick r:id="rId8"/>
                        </a:rPr>
                        <a:t>2026</a:t>
                      </a:r>
                      <a:r>
                        <a:rPr lang="ja-JP" altLang="en-US" sz="900" b="0" i="0" u="none" strike="noStrike" dirty="0">
                          <a:solidFill>
                            <a:srgbClr val="000000"/>
                          </a:solidFill>
                          <a:effectLst/>
                          <a:latin typeface="Meiryo UI" panose="020B0604030504040204" pitchFamily="50" charset="-128"/>
                          <a:ea typeface="Meiryo UI" panose="020B0604030504040204" pitchFamily="50" charset="-128"/>
                          <a:hlinkClick r:id="rId8"/>
                        </a:rPr>
                        <a:t>年から、日銀保有の</a:t>
                      </a:r>
                      <a:r>
                        <a:rPr lang="en-US" altLang="ja-JP" sz="900" b="0" i="0" u="none" strike="noStrike" dirty="0">
                          <a:solidFill>
                            <a:srgbClr val="000000"/>
                          </a:solidFill>
                          <a:effectLst/>
                          <a:latin typeface="Meiryo UI" panose="020B0604030504040204" pitchFamily="50" charset="-128"/>
                          <a:ea typeface="Meiryo UI" panose="020B0604030504040204" pitchFamily="50" charset="-128"/>
                          <a:hlinkClick r:id="rId8"/>
                        </a:rPr>
                        <a:t>ETF</a:t>
                      </a:r>
                      <a:r>
                        <a:rPr lang="ja-JP" altLang="en-US" sz="900" b="0" i="0" u="none" strike="noStrike" dirty="0">
                          <a:solidFill>
                            <a:srgbClr val="000000"/>
                          </a:solidFill>
                          <a:effectLst/>
                          <a:latin typeface="Meiryo UI" panose="020B0604030504040204" pitchFamily="50" charset="-128"/>
                          <a:ea typeface="Meiryo UI" panose="020B0604030504040204" pitchFamily="50" charset="-128"/>
                          <a:hlinkClick r:id="rId8"/>
                        </a:rPr>
                        <a:t>等売却開始</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hlinkClick r:id="rId9"/>
                        </a:rPr>
                        <a:t>結果</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といった一大イベントもある</a:t>
                      </a:r>
                      <a:r>
                        <a:rPr lang="en-US" altLang="ja-JP" sz="900" b="0" i="1"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954F72"/>
                          </a:solidFill>
                          <a:effectLst/>
                          <a:latin typeface="メイリオ" panose="020B0604030504040204" pitchFamily="50" charset="-128"/>
                          <a:ea typeface="+mn-ea"/>
                          <a:hlinkClick r:id="rId10">
                            <a:extLst>
                              <a:ext uri="{A12FA001-AC4F-418D-AE19-62706E023703}">
                                <ahyp:hlinkClr xmlns:ahyp="http://schemas.microsoft.com/office/drawing/2018/hyperlinkcolor" val="tx"/>
                              </a:ext>
                            </a:extLst>
                          </a:hlinkClick>
                        </a:rPr>
                        <a:t>当サイトの外貨建て</a:t>
                      </a:r>
                      <a:r>
                        <a:rPr lang="ja-JP" altLang="en-US" sz="900" b="0" i="0" u="none" strike="noStrike" dirty="0">
                          <a:solidFill>
                            <a:schemeClr val="accent1"/>
                          </a:solidFill>
                          <a:effectLst/>
                          <a:latin typeface="メイリオ" panose="020B0604030504040204" pitchFamily="50" charset="-128"/>
                          <a:ea typeface="+mn-ea"/>
                          <a:hlinkClick r:id="rId11">
                            <a:extLst>
                              <a:ext uri="{A12FA001-AC4F-418D-AE19-62706E023703}">
                                <ahyp:hlinkClr xmlns:ahyp="http://schemas.microsoft.com/office/drawing/2018/hyperlinkcolor" val="tx"/>
                              </a:ext>
                            </a:extLst>
                          </a:hlinkClick>
                        </a:rPr>
                        <a:t>利率比較</a:t>
                      </a:r>
                      <a:r>
                        <a:rPr lang="ja-JP" altLang="en-US" sz="900" b="0" i="0" u="none" strike="noStrike" dirty="0">
                          <a:solidFill>
                            <a:schemeClr val="tx1"/>
                          </a:solidFill>
                          <a:effectLst/>
                          <a:latin typeface="メイリオ" panose="020B0604030504040204" pitchFamily="50" charset="-128"/>
                          <a:ea typeface="+mn-ea"/>
                        </a:rPr>
                        <a:t>も積極活用</a:t>
                      </a:r>
                      <a:r>
                        <a:rPr lang="ja-JP" altLang="en-US" sz="900" b="0" i="1" u="none" strike="noStrike" dirty="0">
                          <a:solidFill>
                            <a:schemeClr val="tx1"/>
                          </a:solidFill>
                          <a:effectLst/>
                          <a:latin typeface="メイリオ" panose="020B0604030504040204" pitchFamily="50" charset="-128"/>
                          <a:ea typeface="+mn-ea"/>
                        </a:rPr>
                        <a:t>！他社も各利率改定等展開します！（</a:t>
                      </a:r>
                      <a:r>
                        <a:rPr lang="ja-JP" altLang="en-US" sz="900" b="0" i="1" u="none" strike="noStrike" dirty="0">
                          <a:solidFill>
                            <a:schemeClr val="accent1"/>
                          </a:solidFill>
                          <a:effectLst/>
                          <a:latin typeface="メイリオ" panose="020B0604030504040204" pitchFamily="50" charset="-128"/>
                          <a:ea typeface="+mn-ea"/>
                          <a:hlinkClick r:id="rId12">
                            <a:extLst>
                              <a:ext uri="{A12FA001-AC4F-418D-AE19-62706E023703}">
                                <ahyp:hlinkClr xmlns:ahyp="http://schemas.microsoft.com/office/drawing/2018/hyperlinkcolor" val="tx"/>
                              </a:ext>
                            </a:extLst>
                          </a:hlinkClick>
                        </a:rPr>
                        <a:t>日生</a:t>
                      </a:r>
                      <a:r>
                        <a:rPr lang="en-US" altLang="ja-JP" sz="900" b="0" i="1" u="none" strike="noStrike" dirty="0">
                          <a:solidFill>
                            <a:schemeClr val="accent1"/>
                          </a:solidFill>
                          <a:effectLst/>
                          <a:latin typeface="メイリオ" panose="020B0604030504040204" pitchFamily="50" charset="-128"/>
                          <a:ea typeface="+mn-ea"/>
                        </a:rPr>
                        <a:t>/</a:t>
                      </a:r>
                      <a:r>
                        <a:rPr lang="ja-JP" altLang="en-US" sz="900" b="0" i="1" u="none" strike="noStrike" dirty="0">
                          <a:solidFill>
                            <a:schemeClr val="accent1"/>
                          </a:solidFill>
                          <a:effectLst/>
                          <a:latin typeface="メイリオ" panose="020B0604030504040204" pitchFamily="50" charset="-128"/>
                          <a:ea typeface="+mn-ea"/>
                          <a:hlinkClick r:id="rId13"/>
                        </a:rPr>
                        <a:t>住友</a:t>
                      </a:r>
                      <a:r>
                        <a:rPr lang="en-US" altLang="ja-JP" sz="900" b="0" i="1" u="none" strike="noStrike" dirty="0">
                          <a:solidFill>
                            <a:schemeClr val="accent1"/>
                          </a:solidFill>
                          <a:effectLst/>
                          <a:latin typeface="メイリオ" panose="020B0604030504040204" pitchFamily="50" charset="-128"/>
                          <a:ea typeface="+mn-ea"/>
                        </a:rPr>
                        <a:t>/</a:t>
                      </a:r>
                      <a:r>
                        <a:rPr lang="ja-JP" altLang="en-US" sz="900" b="0" i="1" u="none" strike="noStrike" dirty="0">
                          <a:solidFill>
                            <a:schemeClr val="accent1"/>
                          </a:solidFill>
                          <a:effectLst/>
                          <a:latin typeface="メイリオ" panose="020B0604030504040204" pitchFamily="50" charset="-128"/>
                          <a:ea typeface="+mn-ea"/>
                          <a:hlinkClick r:id="rId14"/>
                        </a:rPr>
                        <a:t>第一</a:t>
                      </a:r>
                      <a:r>
                        <a:rPr lang="ja-JP" altLang="en-US" sz="900" b="0" i="1" u="none" strike="noStrike" dirty="0">
                          <a:solidFill>
                            <a:schemeClr val="tx1"/>
                          </a:solidFill>
                          <a:effectLst/>
                          <a:latin typeface="メイリオ" panose="020B0604030504040204" pitchFamily="50" charset="-128"/>
                          <a:ea typeface="+mn-ea"/>
                        </a:rPr>
                        <a:t>）</a:t>
                      </a: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65147102"/>
                  </a:ext>
                </a:extLst>
              </a:tr>
              <a:tr h="345600">
                <a:tc>
                  <a:txBody>
                    <a:bodyPr/>
                    <a:lstStyle/>
                    <a:p>
                      <a:pPr algn="ctr" fontAlgn="ctr"/>
                      <a:r>
                        <a:rPr lang="en-US" altLang="ja-JP" sz="1200" b="0" i="0" u="none" strike="noStrike" dirty="0">
                          <a:solidFill>
                            <a:srgbClr val="000000"/>
                          </a:solidFill>
                          <a:effectLst/>
                          <a:latin typeface="+mn-ea"/>
                          <a:ea typeface="+mn-ea"/>
                        </a:rPr>
                        <a:t>12</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vMerge="1">
                  <a:txBody>
                    <a:bodyPr/>
                    <a:lstStyle/>
                    <a:p>
                      <a:endParaRPr dirty="0"/>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ctr" fontAlgn="ctr">
                        <a:buFontTx/>
                        <a:buNone/>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ja-JP" altLang="en-US" sz="1050" b="0" i="0" u="none" strike="noStrike" dirty="0">
                          <a:solidFill>
                            <a:schemeClr val="tx1"/>
                          </a:solidFill>
                          <a:effectLst/>
                          <a:latin typeface="+mn-ea"/>
                          <a:ea typeface="+mn-ea"/>
                        </a:rPr>
                        <a:t>各社の決算情報の活用した自社の優位性の訴求</a:t>
                      </a:r>
                      <a:endParaRPr lang="en-US" altLang="ja-JP" sz="1050" b="0" i="1"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rtl="0" fontAlgn="ctr"/>
                      <a:r>
                        <a:rPr lang="en-US" altLang="ja-JP" sz="900" b="0" i="0" u="none" strike="noStrike" dirty="0">
                          <a:solidFill>
                            <a:schemeClr val="tx1"/>
                          </a:solidFill>
                          <a:effectLst/>
                          <a:latin typeface="メイリオ" panose="020B0604030504040204" pitchFamily="50" charset="-128"/>
                          <a:ea typeface="+mn-ea"/>
                        </a:rPr>
                        <a:t>2</a:t>
                      </a:r>
                      <a:r>
                        <a:rPr lang="ja-JP" altLang="en-US" sz="900" b="0" i="0" u="none" strike="noStrike" dirty="0">
                          <a:solidFill>
                            <a:schemeClr val="tx1"/>
                          </a:solidFill>
                          <a:effectLst/>
                          <a:latin typeface="メイリオ" panose="020B0604030504040204" pitchFamily="50" charset="-128"/>
                          <a:ea typeface="+mn-ea"/>
                        </a:rPr>
                        <a:t>月中旬は各社決算発表が控えています！各社の決算状況を把握し、特徴を抑える！（当社サイトでも特集を予定：</a:t>
                      </a:r>
                      <a:r>
                        <a:rPr lang="ja-JP" altLang="en-US" sz="900" b="0" i="0" u="none" strike="noStrike" dirty="0">
                          <a:solidFill>
                            <a:schemeClr val="accent1"/>
                          </a:solidFill>
                          <a:effectLst/>
                          <a:latin typeface="メイリオ" panose="020B0604030504040204" pitchFamily="50" charset="-128"/>
                          <a:ea typeface="+mn-ea"/>
                          <a:hlinkClick r:id="rId15">
                            <a:extLst>
                              <a:ext uri="{A12FA001-AC4F-418D-AE19-62706E023703}">
                                <ahyp:hlinkClr xmlns:ahyp="http://schemas.microsoft.com/office/drawing/2018/hyperlinkcolor" val="tx"/>
                              </a:ext>
                            </a:extLst>
                          </a:hlinkClick>
                        </a:rPr>
                        <a:t>前回はコチラ</a:t>
                      </a:r>
                      <a:r>
                        <a:rPr lang="ja-JP" altLang="en-US" sz="900" b="0" i="0" u="none" strike="noStrike" dirty="0">
                          <a:solidFill>
                            <a:schemeClr val="tx1"/>
                          </a:solidFill>
                          <a:effectLst/>
                          <a:latin typeface="メイリオ" panose="020B0604030504040204" pitchFamily="50" charset="-128"/>
                          <a:ea typeface="+mn-ea"/>
                        </a:rPr>
                        <a:t>）。そのうえで自社のポイントや優位性を訴求</a:t>
                      </a:r>
                      <a:r>
                        <a:rPr lang="ja-JP" altLang="en-US" sz="900" b="0" i="1" u="none" strike="noStrike" dirty="0">
                          <a:solidFill>
                            <a:schemeClr val="tx1"/>
                          </a:solidFill>
                          <a:effectLst/>
                          <a:latin typeface="メイリオ" panose="020B0604030504040204" pitchFamily="50" charset="-128"/>
                          <a:ea typeface="+mn-ea"/>
                        </a:rPr>
                        <a:t>！</a:t>
                      </a: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35806160"/>
                  </a:ext>
                </a:extLst>
              </a:tr>
              <a:tr h="345600">
                <a:tc>
                  <a:txBody>
                    <a:bodyPr/>
                    <a:lstStyle/>
                    <a:p>
                      <a:pPr algn="ctr" fontAlgn="ctr"/>
                      <a:r>
                        <a:rPr lang="en-US" altLang="ja-JP" sz="1200" b="0" i="0" u="none" strike="noStrike" dirty="0">
                          <a:solidFill>
                            <a:srgbClr val="000000"/>
                          </a:solidFill>
                          <a:effectLst/>
                          <a:latin typeface="+mn-ea"/>
                          <a:ea typeface="+mn-ea"/>
                        </a:rPr>
                        <a:t>13</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rowSpan="2">
                  <a:txBody>
                    <a:bodyPr/>
                    <a:lstStyle/>
                    <a:p>
                      <a:pPr algn="ctr" fontAlgn="ctr"/>
                      <a:r>
                        <a:rPr lang="ja-JP" altLang="en-US" sz="1200" b="0" i="0" u="none" strike="noStrike" dirty="0">
                          <a:solidFill>
                            <a:srgbClr val="000000"/>
                          </a:solidFill>
                          <a:effectLst/>
                          <a:latin typeface="+mn-ea"/>
                          <a:ea typeface="+mn-ea"/>
                        </a:rPr>
                        <a:t>採用</a:t>
                      </a:r>
                      <a:endParaRPr lang="en-US" altLang="ja-JP" sz="1200" b="0" i="0" u="none" strike="noStrike" dirty="0">
                        <a:solidFill>
                          <a:srgbClr val="000000"/>
                        </a:solidFill>
                        <a:effectLst/>
                        <a:latin typeface="+mn-ea"/>
                        <a:ea typeface="+mn-ea"/>
                      </a:endParaRPr>
                    </a:p>
                    <a:p>
                      <a:pPr algn="ctr" fontAlgn="ctr"/>
                      <a:r>
                        <a:rPr lang="ja-JP" altLang="en-US" sz="1200" b="0" i="0" u="none" strike="noStrike" dirty="0">
                          <a:solidFill>
                            <a:srgbClr val="000000"/>
                          </a:solidFill>
                          <a:effectLst/>
                          <a:latin typeface="+mn-ea"/>
                          <a:ea typeface="+mn-ea"/>
                        </a:rPr>
                        <a:t>・法人</a:t>
                      </a: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ctr" fontAlgn="ctr">
                        <a:buFontTx/>
                        <a:buNone/>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ja-JP" altLang="en-US" sz="1050" b="0" i="0" u="none" strike="noStrike" dirty="0">
                          <a:solidFill>
                            <a:schemeClr val="tx1"/>
                          </a:solidFill>
                          <a:effectLst/>
                          <a:latin typeface="+mn-ea"/>
                          <a:ea typeface="+mn-ea"/>
                        </a:rPr>
                        <a:t>採用対象者・候補者への接触の機会の創出</a:t>
                      </a:r>
                      <a:endParaRPr lang="en-US" altLang="ja-JP" sz="1050" b="0" i="0" u="none" strike="noStrike" dirty="0">
                        <a:solidFill>
                          <a:schemeClr val="tx1"/>
                        </a:solidFill>
                        <a:effectLst/>
                        <a:latin typeface="+mn-ea"/>
                        <a:ea typeface="+mn-ea"/>
                      </a:endParaRPr>
                    </a:p>
                    <a:p>
                      <a:pPr marL="0" indent="0" algn="l" fontAlgn="ctr">
                        <a:buFont typeface="Arial" panose="020B0604020202020204" pitchFamily="34" charset="0"/>
                        <a:buNone/>
                      </a:pPr>
                      <a:r>
                        <a:rPr lang="ja-JP" altLang="en-US" sz="900" b="0" i="0" u="none" strike="noStrike" dirty="0">
                          <a:solidFill>
                            <a:schemeClr val="tx1"/>
                          </a:solidFill>
                          <a:effectLst/>
                          <a:latin typeface="+mn-ea"/>
                          <a:ea typeface="+mn-ea"/>
                        </a:rPr>
                        <a:t>管下が候補者○人（目標）に会えるスキームを創れていますか</a:t>
                      </a:r>
                      <a:endParaRPr lang="en-US" altLang="ja-JP" sz="105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r>
                        <a:rPr kumimoji="1" lang="ja-JP" altLang="en-US" sz="900" b="0" i="0" dirty="0">
                          <a:solidFill>
                            <a:schemeClr val="tx1"/>
                          </a:solidFill>
                          <a:latin typeface="+mn-ea"/>
                          <a:ea typeface="+mn-ea"/>
                        </a:rPr>
                        <a:t>過去の採用候補者の情報をもとに接点を持てる工夫を。拠点長名義の手紙やイベント案内、またホワイトデーの活用も！話法には、健康保険料や退職金、厚生年金年額等を訴求！</a:t>
                      </a:r>
                      <a:endParaRPr kumimoji="1" lang="en-US" altLang="ja-JP" sz="900" b="0" i="0" dirty="0">
                        <a:solidFill>
                          <a:schemeClr val="tx1"/>
                        </a:solidFill>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659982"/>
                  </a:ext>
                </a:extLst>
              </a:tr>
              <a:tr h="345600">
                <a:tc>
                  <a:txBody>
                    <a:bodyPr/>
                    <a:lstStyle/>
                    <a:p>
                      <a:pPr algn="ctr" fontAlgn="ctr"/>
                      <a:r>
                        <a:rPr lang="en-US" altLang="ja-JP" sz="1200" b="0" i="0" u="none" strike="noStrike" dirty="0">
                          <a:solidFill>
                            <a:srgbClr val="000000"/>
                          </a:solidFill>
                          <a:effectLst/>
                          <a:latin typeface="+mn-ea"/>
                          <a:ea typeface="+mn-ea"/>
                        </a:rPr>
                        <a:t>14</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vMerge="1">
                  <a:txBody>
                    <a:bodyPr/>
                    <a:lstStyle/>
                    <a:p>
                      <a:endParaRPr dirty="0"/>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rtl="0" fontAlgn="ctr"/>
                      <a:r>
                        <a:rPr lang="ja-JP" altLang="en-US" sz="1050" b="0" i="0" u="none" strike="noStrike" dirty="0">
                          <a:solidFill>
                            <a:schemeClr val="tx1"/>
                          </a:solidFill>
                          <a:effectLst/>
                          <a:latin typeface="メイリオ" panose="020B0604030504040204" pitchFamily="50" charset="-128"/>
                          <a:ea typeface="+mn-ea"/>
                        </a:rPr>
                        <a:t>法人・決算対策</a:t>
                      </a:r>
                      <a:endParaRPr lang="en-US" altLang="ja-JP" sz="1050" b="0" i="0" u="none" strike="noStrike" dirty="0">
                        <a:solidFill>
                          <a:schemeClr val="tx1"/>
                        </a:solidFill>
                        <a:effectLst/>
                        <a:latin typeface="メイリオ" panose="020B0604030504040204" pitchFamily="50" charset="-128"/>
                        <a:ea typeface="+mn-ea"/>
                      </a:endParaRPr>
                    </a:p>
                    <a:p>
                      <a:pPr algn="l" rtl="0" fontAlgn="ctr"/>
                      <a:r>
                        <a:rPr lang="ja-JP" altLang="en-US" sz="1050" b="0" i="0" u="none" strike="noStrike" dirty="0">
                          <a:solidFill>
                            <a:schemeClr val="tx1"/>
                          </a:solidFill>
                          <a:effectLst/>
                          <a:latin typeface="メイリオ" panose="020B0604030504040204" pitchFamily="50" charset="-128"/>
                          <a:ea typeface="+mn-ea"/>
                        </a:rPr>
                        <a:t>（相続対策は裏面のリストアップに集約）</a:t>
                      </a: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rtl="0" fontAlgn="ctr"/>
                      <a:r>
                        <a:rPr lang="ja-JP" altLang="en-US" sz="900" b="0" i="0" u="none" strike="noStrike" dirty="0">
                          <a:solidFill>
                            <a:schemeClr val="tx1"/>
                          </a:solidFill>
                          <a:effectLst/>
                          <a:latin typeface="メイリオ" panose="020B0604030504040204" pitchFamily="50" charset="-128"/>
                          <a:ea typeface="+mn-ea"/>
                        </a:rPr>
                        <a:t>直近決算月（</a:t>
                      </a:r>
                      <a:r>
                        <a:rPr lang="en-US" altLang="ja-JP" sz="900" b="0" i="0" u="none" strike="noStrike" dirty="0">
                          <a:solidFill>
                            <a:schemeClr val="tx1"/>
                          </a:solidFill>
                          <a:effectLst/>
                          <a:latin typeface="メイリオ" panose="020B0604030504040204" pitchFamily="50" charset="-128"/>
                          <a:ea typeface="+mn-ea"/>
                        </a:rPr>
                        <a:t>3</a:t>
                      </a:r>
                      <a:r>
                        <a:rPr lang="ja-JP" altLang="en-US" sz="900" b="0" i="0" u="none" strike="noStrike" dirty="0">
                          <a:solidFill>
                            <a:schemeClr val="tx1"/>
                          </a:solidFill>
                          <a:effectLst/>
                          <a:latin typeface="メイリオ" panose="020B0604030504040204" pitchFamily="50" charset="-128"/>
                          <a:ea typeface="+mn-ea"/>
                        </a:rPr>
                        <a:t>－</a:t>
                      </a:r>
                      <a:r>
                        <a:rPr lang="en-US" altLang="ja-JP" sz="900" b="0" i="0" u="none" strike="noStrike" dirty="0">
                          <a:solidFill>
                            <a:schemeClr val="tx1"/>
                          </a:solidFill>
                          <a:effectLst/>
                          <a:latin typeface="メイリオ" panose="020B0604030504040204" pitchFamily="50" charset="-128"/>
                          <a:ea typeface="+mn-ea"/>
                        </a:rPr>
                        <a:t>5</a:t>
                      </a:r>
                      <a:r>
                        <a:rPr lang="ja-JP" altLang="en-US" sz="900" b="0" i="0" u="none" strike="noStrike" dirty="0">
                          <a:solidFill>
                            <a:schemeClr val="tx1"/>
                          </a:solidFill>
                          <a:effectLst/>
                          <a:latin typeface="メイリオ" panose="020B0604030504040204" pitchFamily="50" charset="-128"/>
                          <a:ea typeface="+mn-ea"/>
                        </a:rPr>
                        <a:t>月）を迎えられる法人先に優先訪問。決算対策のアドバイス等徹底。</a:t>
                      </a:r>
                      <a:endParaRPr lang="en-US" altLang="ja-JP" sz="900" b="0" i="0" u="none" strike="noStrike" dirty="0">
                        <a:solidFill>
                          <a:schemeClr val="tx1"/>
                        </a:solidFill>
                        <a:effectLst/>
                        <a:latin typeface="メイリオ" panose="020B0604030504040204" pitchFamily="50" charset="-128"/>
                        <a:ea typeface="+mn-ea"/>
                      </a:endParaRPr>
                    </a:p>
                    <a:p>
                      <a:pPr algn="l" rtl="0" fontAlgn="ctr"/>
                      <a:r>
                        <a:rPr lang="en-US" altLang="ja-JP" sz="900" b="0" i="0" u="none" strike="noStrike" dirty="0">
                          <a:solidFill>
                            <a:schemeClr val="tx1"/>
                          </a:solidFill>
                          <a:effectLst/>
                          <a:latin typeface="メイリオ" panose="020B0604030504040204" pitchFamily="50" charset="-128"/>
                          <a:ea typeface="+mn-ea"/>
                        </a:rPr>
                        <a:t>3</a:t>
                      </a:r>
                      <a:r>
                        <a:rPr lang="ja-JP" altLang="en-US" sz="900" b="0" i="0" u="none" strike="noStrike" dirty="0">
                          <a:solidFill>
                            <a:schemeClr val="tx1"/>
                          </a:solidFill>
                          <a:effectLst/>
                          <a:latin typeface="メイリオ" panose="020B0604030504040204" pitchFamily="50" charset="-128"/>
                          <a:ea typeface="+mn-ea"/>
                        </a:rPr>
                        <a:t>月決算の会社は</a:t>
                      </a:r>
                      <a:r>
                        <a:rPr lang="en-US" altLang="ja-JP" sz="900" b="0" i="0" u="none" strike="noStrike" dirty="0">
                          <a:solidFill>
                            <a:schemeClr val="tx1"/>
                          </a:solidFill>
                          <a:effectLst/>
                          <a:latin typeface="メイリオ" panose="020B0604030504040204" pitchFamily="50" charset="-128"/>
                          <a:ea typeface="+mn-ea"/>
                        </a:rPr>
                        <a:t>18.1</a:t>
                      </a:r>
                      <a:r>
                        <a:rPr lang="ja-JP" altLang="en-US" sz="900" b="0" i="0" u="none" strike="noStrike" dirty="0">
                          <a:solidFill>
                            <a:schemeClr val="tx1"/>
                          </a:solidFill>
                          <a:effectLst/>
                          <a:latin typeface="メイリオ" panose="020B0604030504040204" pitchFamily="50" charset="-128"/>
                          <a:ea typeface="+mn-ea"/>
                        </a:rPr>
                        <a:t>％と年最大。（</a:t>
                      </a:r>
                      <a:r>
                        <a:rPr lang="en-US" altLang="ja-JP" sz="900" b="0" i="0" u="none" strike="noStrike" dirty="0">
                          <a:solidFill>
                            <a:schemeClr val="tx1"/>
                          </a:solidFill>
                          <a:effectLst/>
                          <a:latin typeface="メイリオ" panose="020B0604030504040204" pitchFamily="50" charset="-128"/>
                          <a:ea typeface="+mn-ea"/>
                        </a:rPr>
                        <a:t>3</a:t>
                      </a:r>
                      <a:r>
                        <a:rPr lang="ja-JP" altLang="en-US" sz="900" b="0" i="0" u="none" strike="noStrike" dirty="0">
                          <a:solidFill>
                            <a:schemeClr val="tx1"/>
                          </a:solidFill>
                          <a:effectLst/>
                          <a:latin typeface="メイリオ" panose="020B0604030504040204" pitchFamily="50" charset="-128"/>
                          <a:ea typeface="+mn-ea"/>
                        </a:rPr>
                        <a:t>－</a:t>
                      </a:r>
                      <a:r>
                        <a:rPr lang="en-US" altLang="ja-JP" sz="900" b="0" i="0" u="none" strike="noStrike" dirty="0">
                          <a:solidFill>
                            <a:schemeClr val="tx1"/>
                          </a:solidFill>
                          <a:effectLst/>
                          <a:latin typeface="メイリオ" panose="020B0604030504040204" pitchFamily="50" charset="-128"/>
                          <a:ea typeface="+mn-ea"/>
                        </a:rPr>
                        <a:t>5</a:t>
                      </a:r>
                      <a:r>
                        <a:rPr lang="ja-JP" altLang="en-US" sz="900" b="0" i="0" u="none" strike="noStrike" dirty="0">
                          <a:solidFill>
                            <a:schemeClr val="tx1"/>
                          </a:solidFill>
                          <a:effectLst/>
                          <a:latin typeface="メイリオ" panose="020B0604030504040204" pitchFamily="50" charset="-128"/>
                          <a:ea typeface="+mn-ea"/>
                        </a:rPr>
                        <a:t>月で</a:t>
                      </a:r>
                      <a:r>
                        <a:rPr lang="en-US" altLang="ja-JP" sz="900" b="0" i="0" u="none" strike="noStrike" dirty="0">
                          <a:solidFill>
                            <a:schemeClr val="tx1"/>
                          </a:solidFill>
                          <a:effectLst/>
                          <a:latin typeface="メイリオ" panose="020B0604030504040204" pitchFamily="50" charset="-128"/>
                          <a:ea typeface="+mn-ea"/>
                        </a:rPr>
                        <a:t>33.4</a:t>
                      </a:r>
                      <a:r>
                        <a:rPr lang="ja-JP" altLang="en-US" sz="900" b="0" i="0" u="none" strike="noStrike" dirty="0">
                          <a:solidFill>
                            <a:schemeClr val="tx1"/>
                          </a:solidFill>
                          <a:effectLst/>
                          <a:latin typeface="メイリオ" panose="020B0604030504040204" pitchFamily="50" charset="-128"/>
                          <a:ea typeface="+mn-ea"/>
                        </a:rPr>
                        <a:t>％と実に</a:t>
                      </a:r>
                      <a:r>
                        <a:rPr lang="en-US" altLang="ja-JP" sz="900" b="0" i="0" u="none" strike="noStrike" dirty="0">
                          <a:solidFill>
                            <a:schemeClr val="tx1"/>
                          </a:solidFill>
                          <a:effectLst/>
                          <a:latin typeface="メイリオ" panose="020B0604030504040204" pitchFamily="50" charset="-128"/>
                          <a:ea typeface="+mn-ea"/>
                        </a:rPr>
                        <a:t>1/3</a:t>
                      </a:r>
                      <a:r>
                        <a:rPr lang="ja-JP" altLang="en-US" sz="900" b="0" i="0" u="none" strike="noStrike" dirty="0">
                          <a:solidFill>
                            <a:schemeClr val="tx1"/>
                          </a:solidFill>
                          <a:effectLst/>
                          <a:latin typeface="メイリオ" panose="020B0604030504040204" pitchFamily="50" charset="-128"/>
                          <a:ea typeface="+mn-ea"/>
                        </a:rPr>
                        <a:t>を占める）</a:t>
                      </a:r>
                      <a:r>
                        <a:rPr lang="en-US" altLang="ja-JP" sz="900" b="0" i="0" u="none" strike="noStrike" dirty="0">
                          <a:solidFill>
                            <a:schemeClr val="tx1"/>
                          </a:solidFill>
                          <a:effectLst/>
                          <a:latin typeface="メイリオ" panose="020B0604030504040204" pitchFamily="50" charset="-128"/>
                          <a:ea typeface="+mn-ea"/>
                        </a:rPr>
                        <a:t>※</a:t>
                      </a:r>
                      <a:r>
                        <a:rPr lang="ja-JP" altLang="en-US" sz="900" b="0" i="0" u="none" strike="noStrike" dirty="0">
                          <a:solidFill>
                            <a:schemeClr val="tx1"/>
                          </a:solidFill>
                          <a:effectLst/>
                          <a:latin typeface="メイリオ" panose="020B0604030504040204" pitchFamily="50" charset="-128"/>
                          <a:ea typeface="+mn-ea"/>
                          <a:hlinkClick r:id="rId16"/>
                        </a:rPr>
                        <a:t>参照</a:t>
                      </a:r>
                      <a:r>
                        <a:rPr lang="en-US" altLang="ja-JP" sz="900" b="0" i="0" u="none" strike="noStrike" dirty="0">
                          <a:solidFill>
                            <a:schemeClr val="tx1"/>
                          </a:solidFill>
                          <a:effectLst/>
                          <a:latin typeface="メイリオ" panose="020B0604030504040204" pitchFamily="50" charset="-128"/>
                          <a:ea typeface="+mn-ea"/>
                          <a:hlinkClick r:id="rId16"/>
                        </a:rPr>
                        <a:t>URL</a:t>
                      </a:r>
                      <a:endParaRPr lang="ja-JP" altLang="en-US" sz="900" b="0" i="0" u="none" strike="noStrike" dirty="0">
                        <a:solidFill>
                          <a:schemeClr val="tx1"/>
                        </a:solidFill>
                        <a:effectLst/>
                        <a:latin typeface="メイリオ" panose="020B0604030504040204" pitchFamily="50" charset="-128"/>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88862685"/>
                  </a:ext>
                </a:extLst>
              </a:tr>
              <a:tr h="345600">
                <a:tc>
                  <a:txBody>
                    <a:bodyPr/>
                    <a:lstStyle/>
                    <a:p>
                      <a:pPr algn="ctr" fontAlgn="ctr"/>
                      <a:r>
                        <a:rPr lang="en-US" altLang="ja-JP" sz="1200" b="0" i="0" u="none" strike="noStrike" dirty="0">
                          <a:solidFill>
                            <a:srgbClr val="000000"/>
                          </a:solidFill>
                          <a:effectLst/>
                          <a:latin typeface="+mn-ea"/>
                          <a:ea typeface="+mn-ea"/>
                        </a:rPr>
                        <a:t>15</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n-ea"/>
                          <a:ea typeface="+mn-ea"/>
                        </a:rPr>
                        <a:t>次年度準備</a:t>
                      </a:r>
                      <a:endParaRPr lang="en-US" altLang="ja-JP" sz="12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ctr" fontAlgn="ctr">
                        <a:buFontTx/>
                        <a:buNone/>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en-US" altLang="ja-JP" sz="1050" b="0" i="0" u="none" strike="noStrike" dirty="0">
                          <a:solidFill>
                            <a:schemeClr val="tx1"/>
                          </a:solidFill>
                          <a:effectLst/>
                          <a:latin typeface="+mn-ea"/>
                          <a:ea typeface="+mn-ea"/>
                        </a:rPr>
                        <a:t>2026</a:t>
                      </a:r>
                      <a:r>
                        <a:rPr lang="ja-JP" altLang="en-US" sz="1050" b="0" i="0" u="none" strike="noStrike" dirty="0">
                          <a:solidFill>
                            <a:schemeClr val="tx1"/>
                          </a:solidFill>
                          <a:effectLst/>
                          <a:latin typeface="+mn-ea"/>
                          <a:ea typeface="+mn-ea"/>
                        </a:rPr>
                        <a:t>年度の目標の仮設定（</a:t>
                      </a:r>
                      <a:r>
                        <a:rPr lang="en-US" altLang="ja-JP" sz="1050" b="0" i="0" u="none" strike="noStrike">
                          <a:solidFill>
                            <a:schemeClr val="tx1"/>
                          </a:solidFill>
                          <a:effectLst/>
                          <a:latin typeface="+mn-ea"/>
                          <a:ea typeface="+mn-ea"/>
                        </a:rPr>
                        <a:t>2026</a:t>
                      </a:r>
                      <a:r>
                        <a:rPr lang="ja-JP" altLang="en-US" sz="1050" b="0" i="0" u="none" strike="noStrike">
                          <a:solidFill>
                            <a:schemeClr val="tx1"/>
                          </a:solidFill>
                          <a:effectLst/>
                          <a:latin typeface="+mn-ea"/>
                          <a:ea typeface="+mn-ea"/>
                        </a:rPr>
                        <a:t>年</a:t>
                      </a:r>
                      <a:r>
                        <a:rPr lang="en-US" altLang="ja-JP" sz="1050" b="0" i="0" u="none" strike="noStrike" dirty="0">
                          <a:solidFill>
                            <a:schemeClr val="tx1"/>
                          </a:solidFill>
                          <a:effectLst/>
                          <a:latin typeface="+mn-ea"/>
                          <a:ea typeface="+mn-ea"/>
                        </a:rPr>
                        <a:t>4</a:t>
                      </a:r>
                      <a:r>
                        <a:rPr lang="ja-JP" altLang="en-US" sz="1050" b="0" i="0" u="none" strike="noStrike" dirty="0">
                          <a:solidFill>
                            <a:schemeClr val="tx1"/>
                          </a:solidFill>
                          <a:effectLst/>
                          <a:latin typeface="+mn-ea"/>
                          <a:ea typeface="+mn-ea"/>
                        </a:rPr>
                        <a:t>月）</a:t>
                      </a:r>
                      <a:endParaRPr lang="en-US" altLang="ja-JP" sz="105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r>
                        <a:rPr kumimoji="1" lang="en-US" altLang="ja-JP" sz="900" b="0" i="0" dirty="0">
                          <a:latin typeface="+mn-ea"/>
                          <a:ea typeface="+mn-ea"/>
                        </a:rPr>
                        <a:t>3</a:t>
                      </a:r>
                      <a:r>
                        <a:rPr kumimoji="1" lang="ja-JP" altLang="en-US" sz="900" b="0" i="0" dirty="0">
                          <a:latin typeface="+mn-ea"/>
                          <a:ea typeface="+mn-ea"/>
                        </a:rPr>
                        <a:t>月度を早々に終わらせた、もしくは終わらせているひと（組織）に対して、一日でも早く次に進んでもらえるよう、早めの設定を徹底</a:t>
                      </a: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44893670"/>
                  </a:ext>
                </a:extLst>
              </a:tr>
              <a:tr h="345600">
                <a:tc>
                  <a:txBody>
                    <a:bodyPr/>
                    <a:lstStyle/>
                    <a:p>
                      <a:pPr algn="ctr" fontAlgn="ctr"/>
                      <a:r>
                        <a:rPr lang="en-US" altLang="ja-JP" sz="1200" b="0" i="0" u="none" strike="noStrike" dirty="0">
                          <a:solidFill>
                            <a:srgbClr val="000000"/>
                          </a:solidFill>
                          <a:effectLst/>
                          <a:latin typeface="+mn-ea"/>
                          <a:ea typeface="+mn-ea"/>
                        </a:rPr>
                        <a:t>16</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vMerge="1">
                  <a:txBody>
                    <a:bodyPr/>
                    <a:lstStyle/>
                    <a:p>
                      <a:endParaRPr dirty="0"/>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ja-JP" altLang="en-US" sz="1050" b="0" i="0" u="none" strike="noStrike" dirty="0">
                          <a:solidFill>
                            <a:schemeClr val="tx1"/>
                          </a:solidFill>
                          <a:effectLst/>
                          <a:latin typeface="+mn-ea"/>
                          <a:ea typeface="+mn-ea"/>
                        </a:rPr>
                        <a:t>次年度を見据えた組織・体制創り</a:t>
                      </a:r>
                      <a:endParaRPr lang="en-US" altLang="ja-JP" sz="105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r>
                        <a:rPr kumimoji="1" lang="ja-JP" altLang="en-US" sz="900" b="0" i="0" dirty="0">
                          <a:latin typeface="+mn-ea"/>
                          <a:ea typeface="+mn-ea"/>
                        </a:rPr>
                        <a:t>自組織の全員が主役（主動）として働けるように、ここの特徴を把握のうえ役割分担。</a:t>
                      </a:r>
                      <a:endParaRPr kumimoji="1" lang="en-US" altLang="ja-JP" sz="900" b="0" i="0" dirty="0">
                        <a:latin typeface="+mn-ea"/>
                        <a:ea typeface="+mn-ea"/>
                      </a:endParaRPr>
                    </a:p>
                    <a:p>
                      <a:r>
                        <a:rPr kumimoji="1" lang="ja-JP" altLang="en-US" sz="900" b="0" i="0" dirty="0">
                          <a:latin typeface="+mn-ea"/>
                          <a:ea typeface="+mn-ea"/>
                        </a:rPr>
                        <a:t>会社の組織体にとらわれることのない</a:t>
                      </a:r>
                      <a:r>
                        <a:rPr kumimoji="1" lang="en-US" altLang="ja-JP" sz="900" b="0" i="0" dirty="0">
                          <a:latin typeface="+mn-ea"/>
                          <a:ea typeface="+mn-ea"/>
                        </a:rPr>
                        <a:t>,</a:t>
                      </a:r>
                      <a:r>
                        <a:rPr kumimoji="1" lang="ja-JP" altLang="en-US" sz="900" b="0" i="0" dirty="0">
                          <a:latin typeface="+mn-ea"/>
                          <a:ea typeface="+mn-ea"/>
                        </a:rPr>
                        <a:t>自組織独自の「小委員会」の設置等の工夫も</a:t>
                      </a: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28539165"/>
                  </a:ext>
                </a:extLst>
              </a:tr>
            </a:tbl>
          </a:graphicData>
        </a:graphic>
      </p:graphicFrame>
    </p:spTree>
    <p:extLst>
      <p:ext uri="{BB962C8B-B14F-4D97-AF65-F5344CB8AC3E}">
        <p14:creationId xmlns:p14="http://schemas.microsoft.com/office/powerpoint/2010/main" val="4025782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C8C55C34-1B92-4641-913E-A60DD3C3B2B9}"/>
              </a:ext>
            </a:extLst>
          </p:cNvPr>
          <p:cNvGraphicFramePr>
            <a:graphicFrameLocks noGrp="1"/>
          </p:cNvGraphicFramePr>
          <p:nvPr>
            <p:extLst>
              <p:ext uri="{D42A27DB-BD31-4B8C-83A1-F6EECF244321}">
                <p14:modId xmlns:p14="http://schemas.microsoft.com/office/powerpoint/2010/main" val="3145786227"/>
              </p:ext>
            </p:extLst>
          </p:nvPr>
        </p:nvGraphicFramePr>
        <p:xfrm>
          <a:off x="183525" y="4445597"/>
          <a:ext cx="9684000" cy="939900"/>
        </p:xfrm>
        <a:graphic>
          <a:graphicData uri="http://schemas.openxmlformats.org/drawingml/2006/table">
            <a:tbl>
              <a:tblPr>
                <a:tableStyleId>{5C22544A-7EE6-4342-B048-85BDC9FD1C3A}</a:tableStyleId>
              </a:tblPr>
              <a:tblGrid>
                <a:gridCol w="1224000">
                  <a:extLst>
                    <a:ext uri="{9D8B030D-6E8A-4147-A177-3AD203B41FA5}">
                      <a16:colId xmlns:a16="http://schemas.microsoft.com/office/drawing/2014/main" val="3065605589"/>
                    </a:ext>
                  </a:extLst>
                </a:gridCol>
                <a:gridCol w="756000">
                  <a:extLst>
                    <a:ext uri="{9D8B030D-6E8A-4147-A177-3AD203B41FA5}">
                      <a16:colId xmlns:a16="http://schemas.microsoft.com/office/drawing/2014/main" val="859209281"/>
                    </a:ext>
                  </a:extLst>
                </a:gridCol>
                <a:gridCol w="2088000">
                  <a:extLst>
                    <a:ext uri="{9D8B030D-6E8A-4147-A177-3AD203B41FA5}">
                      <a16:colId xmlns:a16="http://schemas.microsoft.com/office/drawing/2014/main" val="3620007001"/>
                    </a:ext>
                  </a:extLst>
                </a:gridCol>
                <a:gridCol w="756000">
                  <a:extLst>
                    <a:ext uri="{9D8B030D-6E8A-4147-A177-3AD203B41FA5}">
                      <a16:colId xmlns:a16="http://schemas.microsoft.com/office/drawing/2014/main" val="1995735329"/>
                    </a:ext>
                  </a:extLst>
                </a:gridCol>
                <a:gridCol w="2052000">
                  <a:extLst>
                    <a:ext uri="{9D8B030D-6E8A-4147-A177-3AD203B41FA5}">
                      <a16:colId xmlns:a16="http://schemas.microsoft.com/office/drawing/2014/main" val="51007978"/>
                    </a:ext>
                  </a:extLst>
                </a:gridCol>
                <a:gridCol w="756000">
                  <a:extLst>
                    <a:ext uri="{9D8B030D-6E8A-4147-A177-3AD203B41FA5}">
                      <a16:colId xmlns:a16="http://schemas.microsoft.com/office/drawing/2014/main" val="3606276971"/>
                    </a:ext>
                  </a:extLst>
                </a:gridCol>
                <a:gridCol w="2052000">
                  <a:extLst>
                    <a:ext uri="{9D8B030D-6E8A-4147-A177-3AD203B41FA5}">
                      <a16:colId xmlns:a16="http://schemas.microsoft.com/office/drawing/2014/main" val="974751579"/>
                    </a:ext>
                  </a:extLst>
                </a:gridCol>
              </a:tblGrid>
              <a:tr h="216000">
                <a:tc rowSpan="6">
                  <a:txBody>
                    <a:bodyPr/>
                    <a:lstStyle/>
                    <a:p>
                      <a:pPr algn="ctr" rtl="0" fontAlgn="ctr"/>
                      <a:r>
                        <a:rPr lang="ja-JP" altLang="en-US" sz="1050" u="none" strike="noStrike" dirty="0">
                          <a:effectLst/>
                          <a:latin typeface="メイリオ" panose="020B0604030504040204" pitchFamily="50" charset="-128"/>
                          <a:ea typeface="メイリオ" panose="020B0604030504040204" pitchFamily="50" charset="-128"/>
                        </a:rPr>
                        <a:t>イベント</a:t>
                      </a:r>
                      <a:br>
                        <a:rPr lang="ja-JP" altLang="en-US" sz="1050" u="none" strike="noStrike" dirty="0">
                          <a:effectLst/>
                          <a:latin typeface="メイリオ" panose="020B0604030504040204" pitchFamily="50" charset="-128"/>
                          <a:ea typeface="メイリオ" panose="020B0604030504040204" pitchFamily="50" charset="-128"/>
                        </a:rPr>
                      </a:br>
                      <a:r>
                        <a:rPr lang="ja-JP" altLang="en-US" sz="1050" u="none" strike="noStrike" dirty="0">
                          <a:effectLst/>
                          <a:latin typeface="メイリオ" panose="020B0604030504040204" pitchFamily="50" charset="-128"/>
                          <a:ea typeface="メイリオ" panose="020B0604030504040204" pitchFamily="50" charset="-128"/>
                        </a:rPr>
                        <a:t>スケジュール</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grid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mn-ea"/>
                          <a:ea typeface="+mn-ea"/>
                        </a:rPr>
                        <a:t>各社ご契約内容の詳細の発送月（</a:t>
                      </a:r>
                      <a:r>
                        <a:rPr lang="ja-JP" altLang="en-US" sz="900" b="0" i="0" u="none" strike="noStrike" dirty="0">
                          <a:solidFill>
                            <a:schemeClr val="tx1"/>
                          </a:solidFill>
                          <a:effectLst/>
                          <a:latin typeface="+mn-ea"/>
                          <a:ea typeface="+mn-ea"/>
                          <a:hlinkClick r:id="rId2"/>
                        </a:rPr>
                        <a:t>■</a:t>
                      </a:r>
                      <a:r>
                        <a:rPr lang="en-US" altLang="ja-JP" sz="900" b="0" i="0" u="none" strike="noStrike" dirty="0">
                          <a:solidFill>
                            <a:schemeClr val="tx1"/>
                          </a:solidFill>
                          <a:effectLst/>
                          <a:latin typeface="+mn-ea"/>
                          <a:ea typeface="+mn-ea"/>
                          <a:hlinkClick r:id="rId2"/>
                        </a:rPr>
                        <a:t>k’s</a:t>
                      </a:r>
                      <a:r>
                        <a:rPr lang="ja-JP" altLang="en-US" sz="900" b="0" i="0" u="none" strike="noStrike" dirty="0">
                          <a:solidFill>
                            <a:schemeClr val="tx1"/>
                          </a:solidFill>
                          <a:effectLst/>
                          <a:latin typeface="+mn-ea"/>
                          <a:ea typeface="+mn-ea"/>
                        </a:rPr>
                        <a:t>）</a:t>
                      </a:r>
                      <a:endParaRPr lang="ja-JP" altLang="en-US" sz="900" b="0" i="0" u="none" strike="noStrike" dirty="0">
                        <a:solidFill>
                          <a:srgbClr val="000000"/>
                        </a:solidFill>
                        <a:effectLst/>
                        <a:latin typeface="+mn-ea"/>
                        <a:ea typeface="+mn-ea"/>
                      </a:endParaRPr>
                    </a:p>
                  </a:txBody>
                  <a:tcPr marL="1800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hMerge="1">
                  <a:txBody>
                    <a:bodyPr/>
                    <a:lstStyle/>
                    <a:p>
                      <a:pPr algn="ctr" fontAlgn="ctr"/>
                      <a:r>
                        <a:rPr lang="ja-JP" altLang="en-US" sz="900" u="none" strike="noStrike" dirty="0">
                          <a:effectLst/>
                          <a:latin typeface="Meiryo UI" panose="020B0604030504040204" pitchFamily="50" charset="-128"/>
                          <a:ea typeface="Meiryo UI" panose="020B0604030504040204" pitchFamily="50" charset="-128"/>
                        </a:rPr>
                        <a:t>各社のご契約内容の詳細の発送月</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gridSpan="2">
                  <a:txBody>
                    <a:bodyPr/>
                    <a:lstStyle/>
                    <a:p>
                      <a:pPr algn="ctr" fontAlgn="ctr"/>
                      <a:r>
                        <a:rPr lang="ja-JP" altLang="en-US" sz="900" u="none" strike="noStrike" dirty="0">
                          <a:effectLst/>
                          <a:latin typeface="メイリオ" panose="020B0604030504040204" pitchFamily="50" charset="-128"/>
                          <a:ea typeface="メイリオ" panose="020B0604030504040204" pitchFamily="50" charset="-128"/>
                        </a:rPr>
                        <a:t>ビジネス・法律・ライフ・</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800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gridSpan="2">
                  <a:txBody>
                    <a:bodyPr/>
                    <a:lstStyle/>
                    <a:p>
                      <a:pPr algn="ctr" fontAlgn="ctr"/>
                      <a:r>
                        <a:rPr lang="ja-JP" altLang="en-US" sz="900" b="0" i="0" u="none" strike="noStrike" dirty="0">
                          <a:solidFill>
                            <a:srgbClr val="000000"/>
                          </a:solidFill>
                          <a:effectLst/>
                          <a:latin typeface="メイリオ" panose="020B0604030504040204" pitchFamily="50" charset="-128"/>
                          <a:ea typeface="+mn-ea"/>
                        </a:rPr>
                        <a:t>主な今日は何の日他</a:t>
                      </a:r>
                    </a:p>
                  </a:txBody>
                  <a:tcPr marL="1800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extLst>
                  <a:ext uri="{0D108BD9-81ED-4DB2-BD59-A6C34878D82A}">
                    <a16:rowId xmlns:a16="http://schemas.microsoft.com/office/drawing/2014/main" val="547570119"/>
                  </a:ext>
                </a:extLst>
              </a:tr>
              <a:tr h="144000">
                <a:tc vMerge="1">
                  <a:txBody>
                    <a:bodyPr/>
                    <a:lstStyle/>
                    <a:p>
                      <a:endParaRPr kumimoji="1" lang="ja-JP" altLang="en-US"/>
                    </a:p>
                  </a:txBody>
                  <a:tcPr/>
                </a:tc>
                <a:tc rowSpan="5">
                  <a:txBody>
                    <a:bodyPr/>
                    <a:lstStyle/>
                    <a:p>
                      <a:pPr algn="l" fontAlgn="ctr"/>
                      <a:r>
                        <a:rPr lang="en-US" altLang="ja-JP" sz="900" u="none" strike="noStrike" dirty="0">
                          <a:effectLst/>
                          <a:latin typeface="メイリオ" panose="020B0604030504040204" pitchFamily="50" charset="-128"/>
                          <a:ea typeface="メイリオ" panose="020B0604030504040204" pitchFamily="50" charset="-128"/>
                        </a:rPr>
                        <a:t>3</a:t>
                      </a:r>
                      <a:r>
                        <a:rPr lang="ja-JP" altLang="en-US" sz="900" u="none" strike="noStrike" dirty="0">
                          <a:effectLst/>
                          <a:latin typeface="メイリオ" panose="020B0604030504040204" pitchFamily="50" charset="-128"/>
                          <a:ea typeface="メイリオ" panose="020B0604030504040204" pitchFamily="50" charset="-128"/>
                        </a:rPr>
                        <a:t>月</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8000" marR="0" marT="0" marB="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rowSpan="5">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u="none" strike="noStrike" dirty="0">
                          <a:effectLst/>
                          <a:latin typeface="メイリオ" panose="020B0604030504040204" pitchFamily="50" charset="-128"/>
                          <a:ea typeface="+mn-ea"/>
                        </a:rPr>
                        <a:t>かんぽ（</a:t>
                      </a:r>
                      <a:r>
                        <a:rPr lang="en-US" altLang="ja-JP" sz="900" u="none" strike="noStrike" dirty="0">
                          <a:effectLst/>
                          <a:latin typeface="メイリオ" panose="020B0604030504040204" pitchFamily="50" charset="-128"/>
                          <a:ea typeface="+mn-ea"/>
                        </a:rPr>
                        <a:t>3</a:t>
                      </a:r>
                      <a:r>
                        <a:rPr lang="ja-JP" altLang="en-US" sz="900" u="none" strike="noStrike" dirty="0">
                          <a:effectLst/>
                          <a:latin typeface="メイリオ" panose="020B0604030504040204" pitchFamily="50" charset="-128"/>
                          <a:ea typeface="+mn-ea"/>
                        </a:rPr>
                        <a:t>月）、ソニー（</a:t>
                      </a:r>
                      <a:r>
                        <a:rPr lang="en-US" altLang="ja-JP" sz="900" u="none" strike="noStrike" dirty="0">
                          <a:effectLst/>
                          <a:latin typeface="メイリオ" panose="020B0604030504040204" pitchFamily="50" charset="-128"/>
                          <a:ea typeface="+mn-ea"/>
                        </a:rPr>
                        <a:t>6</a:t>
                      </a:r>
                      <a:r>
                        <a:rPr lang="ja-JP" altLang="en-US" sz="900" u="none" strike="noStrike" dirty="0">
                          <a:effectLst/>
                          <a:latin typeface="メイリオ" panose="020B0604030504040204" pitchFamily="50" charset="-128"/>
                          <a:ea typeface="+mn-ea"/>
                        </a:rPr>
                        <a:t>月）。</a:t>
                      </a:r>
                      <a:endParaRPr lang="en-US" altLang="ja-JP" sz="900" u="none" strike="noStrike" dirty="0">
                        <a:effectLst/>
                        <a:latin typeface="メイリオ" panose="020B0604030504040204" pitchFamily="50" charset="-128"/>
                        <a:ea typeface="+mn-ea"/>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u="none" strike="noStrike" dirty="0">
                          <a:effectLst/>
                          <a:latin typeface="メイリオ" panose="020B0604030504040204" pitchFamily="50" charset="-128"/>
                          <a:ea typeface="+mn-ea"/>
                        </a:rPr>
                        <a:t>明治安田（</a:t>
                      </a:r>
                      <a:r>
                        <a:rPr lang="en-US" altLang="ja-JP" sz="900" u="none" strike="noStrike" dirty="0">
                          <a:effectLst/>
                          <a:latin typeface="メイリオ" panose="020B0604030504040204" pitchFamily="50" charset="-128"/>
                          <a:ea typeface="+mn-ea"/>
                        </a:rPr>
                        <a:t>6</a:t>
                      </a:r>
                      <a:r>
                        <a:rPr lang="ja-JP" altLang="en-US" sz="900" u="none" strike="noStrike" dirty="0">
                          <a:effectLst/>
                          <a:latin typeface="メイリオ" panose="020B0604030504040204" pitchFamily="50" charset="-128"/>
                          <a:ea typeface="+mn-ea"/>
                        </a:rPr>
                        <a:t>月</a:t>
                      </a:r>
                      <a:r>
                        <a:rPr lang="en-US" altLang="ja-JP" sz="900" u="none" strike="noStrike" dirty="0">
                          <a:effectLst/>
                          <a:latin typeface="メイリオ" panose="020B0604030504040204" pitchFamily="50" charset="-128"/>
                          <a:ea typeface="+mn-ea"/>
                        </a:rPr>
                        <a:t>/</a:t>
                      </a:r>
                      <a:r>
                        <a:rPr lang="ja-JP" altLang="en-US" sz="900" u="none" strike="noStrike" dirty="0">
                          <a:effectLst/>
                          <a:latin typeface="メイリオ" panose="020B0604030504040204" pitchFamily="50" charset="-128"/>
                          <a:ea typeface="+mn-ea"/>
                        </a:rPr>
                        <a:t>契約応当月）。</a:t>
                      </a:r>
                      <a:r>
                        <a:rPr lang="ja-JP" altLang="en-US" sz="900" b="0" i="0" u="none" strike="noStrike" dirty="0">
                          <a:solidFill>
                            <a:srgbClr val="000000"/>
                          </a:solidFill>
                          <a:effectLst/>
                          <a:latin typeface="メイリオ" panose="020B0604030504040204" pitchFamily="50" charset="-128"/>
                          <a:ea typeface="+mn-ea"/>
                        </a:rPr>
                        <a:t>住友生命（</a:t>
                      </a:r>
                      <a:r>
                        <a:rPr lang="en-US" altLang="ja-JP" sz="900" b="0" i="0" u="none" strike="noStrike" dirty="0">
                          <a:solidFill>
                            <a:srgbClr val="000000"/>
                          </a:solidFill>
                          <a:effectLst/>
                          <a:latin typeface="メイリオ" panose="020B0604030504040204" pitchFamily="50" charset="-128"/>
                          <a:ea typeface="+mn-ea"/>
                        </a:rPr>
                        <a:t>10</a:t>
                      </a:r>
                      <a:r>
                        <a:rPr lang="ja-JP" altLang="en-US" sz="900" b="0" i="0" u="none" strike="noStrike" dirty="0">
                          <a:solidFill>
                            <a:srgbClr val="000000"/>
                          </a:solidFill>
                          <a:effectLst/>
                          <a:latin typeface="メイリオ" panose="020B0604030504040204" pitchFamily="50" charset="-128"/>
                          <a:ea typeface="+mn-ea"/>
                        </a:rPr>
                        <a:t>月</a:t>
                      </a:r>
                      <a:r>
                        <a:rPr lang="en-US" altLang="ja-JP" sz="900" b="0" i="0" u="none" strike="noStrike" dirty="0">
                          <a:solidFill>
                            <a:srgbClr val="000000"/>
                          </a:solidFill>
                          <a:effectLst/>
                          <a:latin typeface="メイリオ" panose="020B0604030504040204" pitchFamily="50" charset="-128"/>
                          <a:ea typeface="+mn-ea"/>
                        </a:rPr>
                        <a:t>/</a:t>
                      </a:r>
                      <a:r>
                        <a:rPr lang="ja-JP" altLang="en-US" sz="900" b="0" i="0" u="none" strike="noStrike" dirty="0">
                          <a:solidFill>
                            <a:srgbClr val="000000"/>
                          </a:solidFill>
                          <a:effectLst/>
                          <a:latin typeface="メイリオ" panose="020B0604030504040204" pitchFamily="50" charset="-128"/>
                          <a:ea typeface="+mn-ea"/>
                        </a:rPr>
                        <a:t>契約応答日</a:t>
                      </a:r>
                      <a:r>
                        <a:rPr lang="en-US" altLang="ja-JP" sz="900" b="0" i="0" u="none" strike="noStrike" dirty="0">
                          <a:solidFill>
                            <a:srgbClr val="000000"/>
                          </a:solidFill>
                          <a:effectLst/>
                          <a:latin typeface="メイリオ" panose="020B0604030504040204" pitchFamily="50" charset="-128"/>
                          <a:ea typeface="+mn-ea"/>
                        </a:rPr>
                        <a:t>_Vitality</a:t>
                      </a:r>
                      <a:r>
                        <a:rPr lang="ja-JP" altLang="en-US" sz="900" b="0" i="0" u="none" strike="noStrike" dirty="0">
                          <a:solidFill>
                            <a:srgbClr val="000000"/>
                          </a:solidFill>
                          <a:effectLst/>
                          <a:latin typeface="メイリオ" panose="020B0604030504040204" pitchFamily="50" charset="-128"/>
                          <a:ea typeface="+mn-ea"/>
                        </a:rPr>
                        <a:t>保険）、朝日生命（</a:t>
                      </a:r>
                      <a:r>
                        <a:rPr lang="en-US" altLang="ja-JP" sz="900" b="0" i="0" u="none" strike="noStrike" dirty="0">
                          <a:solidFill>
                            <a:srgbClr val="000000"/>
                          </a:solidFill>
                          <a:effectLst/>
                          <a:latin typeface="メイリオ" panose="020B0604030504040204" pitchFamily="50" charset="-128"/>
                          <a:ea typeface="+mn-ea"/>
                        </a:rPr>
                        <a:t>10</a:t>
                      </a:r>
                      <a:r>
                        <a:rPr lang="ja-JP" altLang="en-US" sz="900" b="0" i="0" u="none" strike="noStrike" dirty="0">
                          <a:solidFill>
                            <a:srgbClr val="000000"/>
                          </a:solidFill>
                          <a:effectLst/>
                          <a:latin typeface="メイリオ" panose="020B0604030504040204" pitchFamily="50" charset="-128"/>
                          <a:ea typeface="+mn-ea"/>
                        </a:rPr>
                        <a:t>月中旬～</a:t>
                      </a:r>
                      <a:r>
                        <a:rPr lang="en-US" altLang="ja-JP" sz="900" b="0" i="0" u="none" strike="noStrike" dirty="0">
                          <a:solidFill>
                            <a:srgbClr val="000000"/>
                          </a:solidFill>
                          <a:effectLst/>
                          <a:latin typeface="メイリオ" panose="020B0604030504040204" pitchFamily="50" charset="-128"/>
                          <a:ea typeface="+mn-ea"/>
                        </a:rPr>
                        <a:t>11</a:t>
                      </a:r>
                      <a:r>
                        <a:rPr lang="ja-JP" altLang="en-US" sz="900" b="0" i="0" u="none" strike="noStrike" dirty="0">
                          <a:solidFill>
                            <a:srgbClr val="000000"/>
                          </a:solidFill>
                          <a:effectLst/>
                          <a:latin typeface="メイリオ" panose="020B0604030504040204" pitchFamily="50" charset="-128"/>
                          <a:ea typeface="+mn-ea"/>
                        </a:rPr>
                        <a:t>月上旬）。</a:t>
                      </a:r>
                      <a:endParaRPr lang="en-US" altLang="ja-JP" sz="900" b="0" i="0" u="none" strike="noStrike" dirty="0">
                        <a:solidFill>
                          <a:srgbClr val="000000"/>
                        </a:solidFill>
                        <a:effectLst/>
                        <a:latin typeface="メイリオ" panose="020B0604030504040204" pitchFamily="50" charset="-128"/>
                        <a:ea typeface="+mn-ea"/>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900" b="0" i="0" u="none" strike="noStrike" dirty="0">
                          <a:solidFill>
                            <a:srgbClr val="000000"/>
                          </a:solidFill>
                          <a:effectLst/>
                          <a:latin typeface="メイリオ" panose="020B0604030504040204" pitchFamily="50" charset="-128"/>
                          <a:ea typeface="+mn-ea"/>
                        </a:rPr>
                        <a:t>※</a:t>
                      </a:r>
                      <a:r>
                        <a:rPr lang="ja-JP" altLang="en-US" sz="900" b="0" i="0" u="none" strike="noStrike" dirty="0">
                          <a:solidFill>
                            <a:srgbClr val="000000"/>
                          </a:solidFill>
                          <a:effectLst/>
                          <a:latin typeface="メイリオ" panose="020B0604030504040204" pitchFamily="50" charset="-128"/>
                          <a:ea typeface="+mn-ea"/>
                        </a:rPr>
                        <a:t>第一生命は</a:t>
                      </a:r>
                      <a:r>
                        <a:rPr lang="en-US" altLang="ja-JP" sz="900" b="0" i="0" u="none" strike="noStrike" dirty="0">
                          <a:solidFill>
                            <a:srgbClr val="000000"/>
                          </a:solidFill>
                          <a:effectLst/>
                          <a:latin typeface="メイリオ" panose="020B0604030504040204" pitchFamily="50" charset="-128"/>
                          <a:ea typeface="+mn-ea"/>
                        </a:rPr>
                        <a:t>3</a:t>
                      </a:r>
                      <a:r>
                        <a:rPr lang="ja-JP" altLang="en-US" sz="900" b="0" i="0" u="none" strike="noStrike" dirty="0">
                          <a:solidFill>
                            <a:srgbClr val="000000"/>
                          </a:solidFill>
                          <a:effectLst/>
                          <a:latin typeface="メイリオ" panose="020B0604030504040204" pitchFamily="50" charset="-128"/>
                          <a:ea typeface="+mn-ea"/>
                        </a:rPr>
                        <a:t>月の発信は無し</a:t>
                      </a:r>
                    </a:p>
                  </a:txBody>
                  <a:tcPr marL="1800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月</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17</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日</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月</a:t>
                      </a:r>
                    </a:p>
                  </a:txBody>
                  <a:tcPr marL="7620" marR="7620" marT="7620" marB="0" anchor="ctr">
                    <a:lnL w="12700"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確定申告締切</a:t>
                      </a:r>
                    </a:p>
                  </a:txBody>
                  <a:tcPr marL="7620" marR="7620" marT="7620" marB="0" anchor="ctr">
                    <a:lnL w="12700" cap="flat" cmpd="sng" algn="ctr">
                      <a:no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l"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月　</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日</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火</a:t>
                      </a:r>
                    </a:p>
                  </a:txBody>
                  <a:tcPr marL="7620" marR="7620" marT="7620" marB="0" anchor="ctr">
                    <a:lnL w="12700"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ひな祭り</a:t>
                      </a:r>
                    </a:p>
                  </a:txBody>
                  <a:tcPr marL="7620" marR="7620" marT="7620" marB="0" anchor="ctr">
                    <a:lnL w="12700" cap="flat" cmpd="sng" algn="ctr">
                      <a:no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559220624"/>
                  </a:ext>
                </a:extLst>
              </a:tr>
              <a:tr h="144000">
                <a:tc vMerge="1">
                  <a:txBody>
                    <a:bodyPr/>
                    <a:lstStyle/>
                    <a:p>
                      <a:endParaRPr kumimoji="1" lang="ja-JP" altLang="en-US"/>
                    </a:p>
                  </a:txBody>
                  <a:tcPr/>
                </a:tc>
                <a:tc vMerge="1">
                  <a:txBody>
                    <a:bodyPr/>
                    <a:lstStyle/>
                    <a:p>
                      <a:pPr algn="l" fontAlgn="ctr"/>
                      <a:r>
                        <a:rPr lang="en-US" altLang="ja-JP" sz="900" u="none" strike="noStrike" dirty="0">
                          <a:effectLst/>
                          <a:latin typeface="メイリオ" panose="020B0604030504040204" pitchFamily="50" charset="-128"/>
                          <a:ea typeface="メイリオ" panose="020B0604030504040204" pitchFamily="50" charset="-128"/>
                        </a:rPr>
                        <a:t>9</a:t>
                      </a:r>
                      <a:r>
                        <a:rPr lang="ja-JP" altLang="en-US" sz="900" u="none" strike="noStrike" dirty="0">
                          <a:effectLst/>
                          <a:latin typeface="メイリオ" panose="020B0604030504040204" pitchFamily="50" charset="-128"/>
                          <a:ea typeface="メイリオ" panose="020B0604030504040204" pitchFamily="50" charset="-128"/>
                        </a:rPr>
                        <a:t>月</a:t>
                      </a:r>
                      <a:r>
                        <a:rPr lang="en-US" altLang="ja-JP" sz="900" u="none" strike="noStrike" dirty="0">
                          <a:effectLst/>
                          <a:latin typeface="メイリオ" panose="020B0604030504040204" pitchFamily="50" charset="-128"/>
                          <a:ea typeface="メイリオ" panose="020B0604030504040204" pitchFamily="50" charset="-128"/>
                        </a:rPr>
                        <a:t>21</a:t>
                      </a:r>
                      <a:r>
                        <a:rPr lang="ja-JP" altLang="en-US" sz="900" u="none" strike="noStrike" dirty="0">
                          <a:effectLst/>
                          <a:latin typeface="メイリオ" panose="020B0604030504040204" pitchFamily="50" charset="-128"/>
                          <a:ea typeface="メイリオ" panose="020B0604030504040204" pitchFamily="50" charset="-128"/>
                        </a:rPr>
                        <a:t>日</a:t>
                      </a:r>
                      <a:r>
                        <a:rPr lang="en-US" altLang="ja-JP" sz="900" u="none" strike="noStrike" dirty="0">
                          <a:effectLst/>
                          <a:latin typeface="メイリオ" panose="020B0604030504040204" pitchFamily="50" charset="-128"/>
                          <a:ea typeface="メイリオ" panose="020B0604030504040204" pitchFamily="50" charset="-128"/>
                        </a:rPr>
                        <a:t>/</a:t>
                      </a:r>
                      <a:r>
                        <a:rPr lang="ja-JP" altLang="en-US" sz="900" u="none" strike="noStrike" dirty="0">
                          <a:effectLst/>
                          <a:latin typeface="メイリオ" panose="020B0604030504040204" pitchFamily="50" charset="-128"/>
                          <a:ea typeface="メイリオ" panose="020B0604030504040204" pitchFamily="50" charset="-128"/>
                        </a:rPr>
                        <a:t>木</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8000" marR="0" marT="0" marB="0" anchor="ctr">
                    <a:lnL w="12700"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vMerge="1">
                  <a:txBody>
                    <a:bodyPr/>
                    <a:lstStyle/>
                    <a:p>
                      <a:pPr algn="l" fontAlgn="ctr"/>
                      <a:r>
                        <a:rPr lang="ja-JP" altLang="en-US" sz="900" u="none" strike="noStrike" dirty="0">
                          <a:effectLst/>
                          <a:latin typeface="メイリオ" panose="020B0604030504040204" pitchFamily="50" charset="-128"/>
                          <a:ea typeface="メイリオ" panose="020B0604030504040204" pitchFamily="50" charset="-128"/>
                        </a:rPr>
                        <a:t>世界アルツハイマーデー</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8000" marR="0" marT="0" marB="0" anchor="ctr">
                    <a:lnL w="12700" cap="flat" cmpd="sng" algn="ctr">
                      <a:no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l"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月中旬以降</a:t>
                      </a:r>
                    </a:p>
                  </a:txBody>
                  <a:tcPr marL="7620" marR="7620" marT="7620" marB="0" anchor="ctr">
                    <a:lnL w="12700"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l" fontAlgn="ctr"/>
                      <a:r>
                        <a:rPr lang="zh-TW" altLang="en-US" sz="900" b="0" i="0" u="none" strike="noStrike" dirty="0">
                          <a:solidFill>
                            <a:srgbClr val="000000"/>
                          </a:solidFill>
                          <a:effectLst/>
                          <a:latin typeface="Meiryo UI" panose="020B0604030504040204" pitchFamily="50" charset="-128"/>
                          <a:ea typeface="Meiryo UI" panose="020B0604030504040204" pitchFamily="50" charset="-128"/>
                        </a:rPr>
                        <a:t>生命保険各社第</a:t>
                      </a:r>
                      <a:r>
                        <a:rPr lang="en-US" altLang="zh-TW" sz="900" b="0" i="0" u="none" strike="noStrike" dirty="0">
                          <a:solidFill>
                            <a:srgbClr val="000000"/>
                          </a:solidFill>
                          <a:effectLst/>
                          <a:latin typeface="Meiryo UI" panose="020B0604030504040204" pitchFamily="50" charset="-128"/>
                          <a:ea typeface="Meiryo UI" panose="020B0604030504040204" pitchFamily="50" charset="-128"/>
                        </a:rPr>
                        <a:t>3</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zh-TW" altLang="en-US" sz="900" b="0" i="0" u="none" strike="noStrike" dirty="0">
                          <a:solidFill>
                            <a:srgbClr val="000000"/>
                          </a:solidFill>
                          <a:effectLst/>
                          <a:latin typeface="Meiryo UI" panose="020B0604030504040204" pitchFamily="50" charset="-128"/>
                          <a:ea typeface="Meiryo UI" panose="020B0604030504040204" pitchFamily="50" charset="-128"/>
                        </a:rPr>
                        <a:t>四半期決算</a:t>
                      </a:r>
                    </a:p>
                  </a:txBody>
                  <a:tcPr marL="7620" marR="7620" marT="7620" marB="0" anchor="ctr">
                    <a:lnL w="12700" cap="flat" cmpd="sng" algn="ctr">
                      <a:no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l"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月  </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7</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日</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土</a:t>
                      </a:r>
                    </a:p>
                  </a:txBody>
                  <a:tcPr marL="7620" marR="7620" marT="7620" marB="0" anchor="ctr">
                    <a:lnL w="12700"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サウナ健康の日</a:t>
                      </a:r>
                    </a:p>
                  </a:txBody>
                  <a:tcPr marL="7620" marR="7620" marT="7620" marB="0" anchor="ctr">
                    <a:lnL w="12700" cap="flat" cmpd="sng" algn="ctr">
                      <a:no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540536498"/>
                  </a:ext>
                </a:extLst>
              </a:tr>
              <a:tr h="144000">
                <a:tc vMerge="1">
                  <a:txBody>
                    <a:bodyPr/>
                    <a:lstStyle/>
                    <a:p>
                      <a:endParaRPr kumimoji="1" lang="ja-JP" altLang="en-US"/>
                    </a:p>
                  </a:txBody>
                  <a:tcPr/>
                </a:tc>
                <a:tc vMerge="1">
                  <a:txBody>
                    <a:bodyPr/>
                    <a:lstStyle/>
                    <a:p>
                      <a:pPr algn="l" fontAlgn="ctr"/>
                      <a:r>
                        <a:rPr lang="en-US" altLang="ja-JP" sz="900" u="none" strike="noStrike" dirty="0">
                          <a:effectLst/>
                          <a:latin typeface="メイリオ" panose="020B0604030504040204" pitchFamily="50" charset="-128"/>
                          <a:ea typeface="メイリオ" panose="020B0604030504040204" pitchFamily="50" charset="-128"/>
                        </a:rPr>
                        <a:t>9</a:t>
                      </a:r>
                      <a:r>
                        <a:rPr lang="ja-JP" altLang="en-US" sz="900" u="none" strike="noStrike" dirty="0">
                          <a:effectLst/>
                          <a:latin typeface="メイリオ" panose="020B0604030504040204" pitchFamily="50" charset="-128"/>
                          <a:ea typeface="メイリオ" panose="020B0604030504040204" pitchFamily="50" charset="-128"/>
                        </a:rPr>
                        <a:t>月</a:t>
                      </a:r>
                      <a:r>
                        <a:rPr lang="en-US" altLang="ja-JP" sz="900" u="none" strike="noStrike" dirty="0">
                          <a:effectLst/>
                          <a:latin typeface="メイリオ" panose="020B0604030504040204" pitchFamily="50" charset="-128"/>
                          <a:ea typeface="メイリオ" panose="020B0604030504040204" pitchFamily="50" charset="-128"/>
                        </a:rPr>
                        <a:t>21</a:t>
                      </a:r>
                      <a:r>
                        <a:rPr lang="ja-JP" altLang="en-US" sz="900" u="none" strike="noStrike" dirty="0">
                          <a:effectLst/>
                          <a:latin typeface="メイリオ" panose="020B0604030504040204" pitchFamily="50" charset="-128"/>
                          <a:ea typeface="メイリオ" panose="020B0604030504040204" pitchFamily="50" charset="-128"/>
                        </a:rPr>
                        <a:t>日～</a:t>
                      </a:r>
                      <a:r>
                        <a:rPr lang="en-US" altLang="ja-JP" sz="900" u="none" strike="noStrike" dirty="0">
                          <a:effectLst/>
                          <a:latin typeface="メイリオ" panose="020B0604030504040204" pitchFamily="50" charset="-128"/>
                          <a:ea typeface="メイリオ" panose="020B0604030504040204" pitchFamily="50" charset="-128"/>
                        </a:rPr>
                        <a:t>/</a:t>
                      </a:r>
                      <a:r>
                        <a:rPr lang="ja-JP" altLang="en-US" sz="900" u="none" strike="noStrike" dirty="0">
                          <a:effectLst/>
                          <a:latin typeface="メイリオ" panose="020B0604030504040204" pitchFamily="50" charset="-128"/>
                          <a:ea typeface="メイリオ" panose="020B0604030504040204" pitchFamily="50" charset="-128"/>
                        </a:rPr>
                        <a:t>木</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800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vMerge="1">
                  <a:txBody>
                    <a:bodyPr/>
                    <a:lstStyle/>
                    <a:p>
                      <a:pPr algn="l" fontAlgn="ctr"/>
                      <a:r>
                        <a:rPr lang="ja-JP" altLang="en-US" sz="900" u="none" strike="noStrike" dirty="0">
                          <a:effectLst/>
                          <a:latin typeface="メイリオ" panose="020B0604030504040204" pitchFamily="50" charset="-128"/>
                          <a:ea typeface="+mn-ea"/>
                        </a:rPr>
                        <a:t>住友生命（契約応当月</a:t>
                      </a:r>
                      <a:r>
                        <a:rPr lang="en-US" altLang="ja-JP" sz="900" u="none" strike="noStrike" dirty="0">
                          <a:effectLst/>
                          <a:latin typeface="メイリオ" panose="020B0604030504040204" pitchFamily="50" charset="-128"/>
                          <a:ea typeface="+mn-ea"/>
                        </a:rPr>
                        <a:t>8</a:t>
                      </a:r>
                      <a:r>
                        <a:rPr lang="ja-JP" altLang="en-US" sz="900" u="none" strike="noStrike" dirty="0">
                          <a:effectLst/>
                          <a:latin typeface="メイリオ" panose="020B0604030504040204" pitchFamily="50" charset="-128"/>
                          <a:ea typeface="+mn-ea"/>
                        </a:rPr>
                        <a:t>月</a:t>
                      </a:r>
                      <a:r>
                        <a:rPr lang="en-US" altLang="ja-JP" sz="900" u="none" strike="noStrike" dirty="0">
                          <a:effectLst/>
                          <a:latin typeface="メイリオ" panose="020B0604030504040204" pitchFamily="50" charset="-128"/>
                          <a:ea typeface="+mn-ea"/>
                        </a:rPr>
                        <a:t>/Vitality</a:t>
                      </a:r>
                      <a:r>
                        <a:rPr lang="ja-JP" altLang="en-US" sz="900" u="none" strike="noStrike" dirty="0">
                          <a:effectLst/>
                          <a:latin typeface="メイリオ" panose="020B0604030504040204" pitchFamily="50" charset="-128"/>
                          <a:ea typeface="+mn-ea"/>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800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月  </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6</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日</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金</a:t>
                      </a:r>
                    </a:p>
                  </a:txBody>
                  <a:tcPr marL="7620" marR="7620" marT="7620" marB="0" anchor="ctr">
                    <a:lnL w="12700"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l"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WBC</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開幕（野球）</a:t>
                      </a:r>
                    </a:p>
                  </a:txBody>
                  <a:tcPr marL="7620" marR="7620" marT="7620" marB="0" anchor="ctr">
                    <a:lnL w="12700" cap="flat" cmpd="sng" algn="ctr">
                      <a:no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l"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月</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11</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日</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水</a:t>
                      </a:r>
                    </a:p>
                  </a:txBody>
                  <a:tcPr marL="7620" marR="7620" marT="7620" marB="0" anchor="ctr">
                    <a:lnL w="12700"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東日本大震災から</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15</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年</a:t>
                      </a:r>
                    </a:p>
                  </a:txBody>
                  <a:tcPr marL="7620" marR="7620" marT="7620" marB="0" anchor="ctr">
                    <a:lnL w="12700" cap="flat" cmpd="sng" algn="ctr">
                      <a:no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2515558946"/>
                  </a:ext>
                </a:extLst>
              </a:tr>
              <a:tr h="0">
                <a:tc vMerge="1">
                  <a:txBody>
                    <a:bodyPr/>
                    <a:lstStyle/>
                    <a:p>
                      <a:endParaRPr kumimoji="1" lang="ja-JP" altLang="en-US"/>
                    </a:p>
                  </a:txBody>
                  <a:tcPr/>
                </a:tc>
                <a:tc vMerge="1">
                  <a:txBody>
                    <a:bodyPr/>
                    <a:lstStyle/>
                    <a:p>
                      <a:pPr algn="l" fontAlgn="ctr"/>
                      <a:r>
                        <a:rPr lang="en-US" altLang="ja-JP" sz="900" u="none" strike="noStrike" dirty="0">
                          <a:effectLst/>
                          <a:latin typeface="メイリオ" panose="020B0604030504040204" pitchFamily="50" charset="-128"/>
                          <a:ea typeface="メイリオ" panose="020B0604030504040204" pitchFamily="50" charset="-128"/>
                        </a:rPr>
                        <a:t>10</a:t>
                      </a:r>
                      <a:r>
                        <a:rPr lang="ja-JP" altLang="en-US" sz="900" u="none" strike="noStrike" dirty="0">
                          <a:effectLst/>
                          <a:latin typeface="メイリオ" panose="020B0604030504040204" pitchFamily="50" charset="-128"/>
                          <a:ea typeface="メイリオ" panose="020B0604030504040204" pitchFamily="50" charset="-128"/>
                        </a:rPr>
                        <a:t>月</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8000" marR="0" marT="0" marB="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vMerge="1">
                  <a:txBody>
                    <a:bodyPr/>
                    <a:lstStyle/>
                    <a:p>
                      <a:pPr algn="l" fontAlgn="ctr"/>
                      <a:r>
                        <a:rPr lang="ja-JP" altLang="en-US" sz="900" u="none" strike="noStrike" dirty="0">
                          <a:effectLst/>
                          <a:latin typeface="メイリオ" panose="020B0604030504040204" pitchFamily="50" charset="-128"/>
                          <a:ea typeface="+mn-ea"/>
                        </a:rPr>
                        <a:t>朝日生命（</a:t>
                      </a:r>
                      <a:r>
                        <a:rPr lang="en-US" altLang="ja-JP" sz="900" u="none" strike="noStrike" dirty="0">
                          <a:effectLst/>
                          <a:latin typeface="メイリオ" panose="020B0604030504040204" pitchFamily="50" charset="-128"/>
                          <a:ea typeface="+mn-ea"/>
                        </a:rPr>
                        <a:t>10</a:t>
                      </a:r>
                      <a:r>
                        <a:rPr lang="ja-JP" altLang="en-US" sz="900" u="none" strike="noStrike" dirty="0">
                          <a:effectLst/>
                          <a:latin typeface="メイリオ" panose="020B0604030504040204" pitchFamily="50" charset="-128"/>
                          <a:ea typeface="+mn-ea"/>
                        </a:rPr>
                        <a:t>月中旬から</a:t>
                      </a:r>
                      <a:r>
                        <a:rPr lang="en-US" altLang="ja-JP" sz="900" u="none" strike="noStrike" dirty="0">
                          <a:effectLst/>
                          <a:latin typeface="メイリオ" panose="020B0604030504040204" pitchFamily="50" charset="-128"/>
                          <a:ea typeface="+mn-ea"/>
                        </a:rPr>
                        <a:t>11</a:t>
                      </a:r>
                      <a:r>
                        <a:rPr lang="ja-JP" altLang="en-US" sz="900" u="none" strike="noStrike" dirty="0">
                          <a:effectLst/>
                          <a:latin typeface="メイリオ" panose="020B0604030504040204" pitchFamily="50" charset="-128"/>
                          <a:ea typeface="+mn-ea"/>
                        </a:rPr>
                        <a:t>月上旬）</a:t>
                      </a:r>
                      <a:endParaRPr lang="zh-TW"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800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月中旬ごろ</a:t>
                      </a:r>
                    </a:p>
                  </a:txBody>
                  <a:tcPr marL="7620" marR="7620" marT="7620" marB="0" anchor="ctr">
                    <a:lnL w="12700"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公示地価発表</a:t>
                      </a:r>
                    </a:p>
                  </a:txBody>
                  <a:tcPr marL="7620" marR="7620" marT="7620" marB="0" anchor="ctr">
                    <a:lnL w="12700" cap="flat" cmpd="sng" algn="ctr">
                      <a:no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l"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月</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14</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日</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土</a:t>
                      </a:r>
                    </a:p>
                  </a:txBody>
                  <a:tcPr marL="7620" marR="7620" marT="7620" marB="0" anchor="ctr">
                    <a:lnL w="12700"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ホワイトデー</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（天赦日）</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3/5</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lnL w="12700" cap="flat" cmpd="sng" algn="ctr">
                      <a:no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3961513443"/>
                  </a:ext>
                </a:extLst>
              </a:tr>
              <a:tr h="144520">
                <a:tc vMerge="1">
                  <a:txBody>
                    <a:bodyPr/>
                    <a:lstStyle/>
                    <a:p>
                      <a:endParaRPr kumimoji="1" lang="ja-JP" altLang="en-US"/>
                    </a:p>
                  </a:txBody>
                  <a:tcPr>
                    <a:lnT w="12700" cap="flat" cmpd="sng" algn="ctr">
                      <a:solidFill>
                        <a:schemeClr val="bg1">
                          <a:lumMod val="85000"/>
                        </a:schemeClr>
                      </a:solidFill>
                      <a:prstDash val="solid"/>
                      <a:round/>
                      <a:headEnd type="none" w="med" len="med"/>
                      <a:tailEnd type="none" w="med" len="med"/>
                    </a:lnT>
                  </a:tcPr>
                </a:tc>
                <a:tc vMerge="1">
                  <a:txBody>
                    <a:bodyPr/>
                    <a:lstStyle/>
                    <a:p>
                      <a:endParaRPr kumimoji="1" lang="ja-JP" altLang="en-US"/>
                    </a:p>
                  </a:txBody>
                  <a:tcPr>
                    <a:lnT w="12700" cap="flat" cmpd="sng" algn="ctr">
                      <a:solidFill>
                        <a:schemeClr val="bg1">
                          <a:lumMod val="85000"/>
                        </a:schemeClr>
                      </a:solidFill>
                      <a:prstDash val="solid"/>
                      <a:round/>
                      <a:headEnd type="none" w="med" len="med"/>
                      <a:tailEnd type="none" w="med" len="med"/>
                    </a:lnT>
                  </a:tcPr>
                </a:tc>
                <a:tc vMerge="1">
                  <a:txBody>
                    <a:bodyPr/>
                    <a:lstStyle/>
                    <a:p>
                      <a:endParaRPr kumimoji="1" lang="ja-JP" altLang="en-US"/>
                    </a:p>
                  </a:txBody>
                  <a:tcPr>
                    <a:lnT w="12700" cap="flat" cmpd="sng" algn="ctr">
                      <a:solidFill>
                        <a:schemeClr val="bg1">
                          <a:lumMod val="85000"/>
                        </a:schemeClr>
                      </a:solidFill>
                      <a:prstDash val="solid"/>
                      <a:round/>
                      <a:headEnd type="none" w="med" len="med"/>
                      <a:tailEnd type="none" w="med" len="med"/>
                    </a:lnT>
                  </a:tcPr>
                </a:tc>
                <a:tc>
                  <a:txBody>
                    <a:bodyPr/>
                    <a:lstStyle/>
                    <a:p>
                      <a:pPr algn="l"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月</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27</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日</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金</a:t>
                      </a:r>
                    </a:p>
                  </a:txBody>
                  <a:tcPr marL="7620" marR="7620" marT="7620" marB="0" anchor="ctr">
                    <a:lnL w="12700"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プロ野球開幕</a:t>
                      </a:r>
                    </a:p>
                  </a:txBody>
                  <a:tcPr marL="7620" marR="7620" marT="7620" marB="0" anchor="ctr">
                    <a:lnL w="12700" cmpd="sng">
                      <a:noFill/>
                    </a:lnL>
                    <a:lnR w="12700" cap="flat" cmpd="sng" algn="ctr">
                      <a:solidFill>
                        <a:schemeClr val="bg1">
                          <a:lumMod val="85000"/>
                        </a:schemeClr>
                      </a:solidFill>
                      <a:prstDash val="solid"/>
                      <a:round/>
                      <a:headEnd type="none" w="med" len="med"/>
                      <a:tailEnd type="none" w="med" len="med"/>
                    </a:lnR>
                    <a:lnT w="12700" cmpd="sng">
                      <a:noFill/>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大安</a:t>
                      </a:r>
                    </a:p>
                  </a:txBody>
                  <a:tcPr marL="7620" marR="7620" marT="7620" marB="0" anchor="ctr">
                    <a:lnL w="12700" cap="flat" cmpd="sng" algn="ctr">
                      <a:solidFill>
                        <a:schemeClr val="bg1">
                          <a:lumMod val="85000"/>
                        </a:schemeClr>
                      </a:solidFill>
                      <a:prstDash val="solid"/>
                      <a:round/>
                      <a:headEnd type="none" w="med" len="med"/>
                      <a:tailEnd type="none" w="med" len="med"/>
                    </a:lnL>
                    <a:lnT w="12700" cmpd="sng">
                      <a:noFill/>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月</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21,27</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月</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5,11,17,22</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日</a:t>
                      </a:r>
                    </a:p>
                  </a:txBody>
                  <a:tcPr marL="7620" marR="7620" marT="7620" marB="0" anchor="ctr">
                    <a:lnR w="12700" cap="flat" cmpd="sng" algn="ctr">
                      <a:solidFill>
                        <a:schemeClr val="bg1">
                          <a:lumMod val="85000"/>
                        </a:schemeClr>
                      </a:solidFill>
                      <a:prstDash val="solid"/>
                      <a:round/>
                      <a:headEnd type="none" w="med" len="med"/>
                      <a:tailEnd type="none" w="med" len="med"/>
                    </a:lnR>
                    <a:lnT w="12700" cmpd="sng">
                      <a:noFill/>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40436783"/>
                  </a:ext>
                </a:extLst>
              </a:tr>
            </a:tbl>
          </a:graphicData>
        </a:graphic>
      </p:graphicFrame>
      <p:sp>
        <p:nvSpPr>
          <p:cNvPr id="3" name="テキスト プレースホルダー 1">
            <a:extLst>
              <a:ext uri="{FF2B5EF4-FFF2-40B4-BE49-F238E27FC236}">
                <a16:creationId xmlns:a16="http://schemas.microsoft.com/office/drawing/2014/main" id="{C1646BC8-47EA-42D9-BF7C-87BAC139A68E}"/>
              </a:ext>
            </a:extLst>
          </p:cNvPr>
          <p:cNvSpPr>
            <a:spLocks noGrp="1"/>
          </p:cNvSpPr>
          <p:nvPr>
            <p:ph type="body" sz="quarter" idx="10"/>
          </p:nvPr>
        </p:nvSpPr>
        <p:spPr>
          <a:xfrm>
            <a:off x="1568918" y="194853"/>
            <a:ext cx="8235478" cy="396000"/>
          </a:xfrm>
        </p:spPr>
        <p:txBody>
          <a:bodyPr/>
          <a:lstStyle/>
          <a:p>
            <a:pPr algn="r"/>
            <a:r>
              <a:rPr lang="ja-JP" altLang="en-US" dirty="0">
                <a:solidFill>
                  <a:srgbClr val="FF6562"/>
                </a:solidFill>
              </a:rPr>
              <a:t>管理者必見</a:t>
            </a:r>
            <a:r>
              <a:rPr lang="en-US" altLang="ja-JP" dirty="0">
                <a:solidFill>
                  <a:srgbClr val="FF6562"/>
                </a:solidFill>
              </a:rPr>
              <a:t>⁉</a:t>
            </a:r>
            <a:r>
              <a:rPr lang="ja-JP" altLang="en-US" dirty="0">
                <a:solidFill>
                  <a:srgbClr val="FF6562"/>
                </a:solidFill>
              </a:rPr>
              <a:t>≪</a:t>
            </a:r>
            <a:r>
              <a:rPr lang="en-US" altLang="ja-JP" dirty="0">
                <a:solidFill>
                  <a:srgbClr val="FF6562"/>
                </a:solidFill>
              </a:rPr>
              <a:t>Management Journal</a:t>
            </a:r>
            <a:r>
              <a:rPr lang="ja-JP" altLang="en-US" dirty="0">
                <a:solidFill>
                  <a:srgbClr val="FF6562"/>
                </a:solidFill>
              </a:rPr>
              <a:t>≫ </a:t>
            </a:r>
            <a:r>
              <a:rPr lang="en-US" altLang="ja-JP" dirty="0">
                <a:solidFill>
                  <a:schemeClr val="tx1"/>
                </a:solidFill>
              </a:rPr>
              <a:t>3</a:t>
            </a:r>
            <a:r>
              <a:rPr lang="ja-JP" altLang="en-US" sz="1800" dirty="0">
                <a:solidFill>
                  <a:schemeClr val="tx1"/>
                </a:solidFill>
              </a:rPr>
              <a:t>月度優先訪問先ヒント</a:t>
            </a:r>
            <a:endParaRPr kumimoji="1" lang="ja-JP" altLang="en-US" dirty="0"/>
          </a:p>
        </p:txBody>
      </p:sp>
      <p:sp>
        <p:nvSpPr>
          <p:cNvPr id="31" name="AutoShape 3">
            <a:extLst>
              <a:ext uri="{FF2B5EF4-FFF2-40B4-BE49-F238E27FC236}">
                <a16:creationId xmlns:a16="http://schemas.microsoft.com/office/drawing/2014/main" id="{0F235F4B-F5E5-410A-A15E-D8D4589679B4}"/>
              </a:ext>
            </a:extLst>
          </p:cNvPr>
          <p:cNvSpPr>
            <a:spLocks noChangeArrowheads="1"/>
          </p:cNvSpPr>
          <p:nvPr/>
        </p:nvSpPr>
        <p:spPr bwMode="auto">
          <a:xfrm>
            <a:off x="114300" y="590868"/>
            <a:ext cx="9677400" cy="276999"/>
          </a:xfrm>
          <a:prstGeom prst="roundRect">
            <a:avLst>
              <a:gd name="adj" fmla="val 0"/>
            </a:avLst>
          </a:prstGeom>
          <a:noFill/>
          <a:ln>
            <a:noFill/>
          </a:ln>
          <a:effectLst/>
        </p:spPr>
        <p:txBody>
          <a:bodyPr wrap="square" lIns="0" tIns="0" rIns="0" bIns="0">
            <a:spAutoFit/>
          </a:bodyPr>
          <a:lstStyle/>
          <a:p>
            <a:pPr eaLnBrk="0" hangingPunct="0">
              <a:spcAft>
                <a:spcPts val="0"/>
              </a:spcAft>
              <a:defRPr/>
            </a:pPr>
            <a:r>
              <a:rPr lang="en-US" altLang="ja-JP" b="1" dirty="0">
                <a:latin typeface="+mn-ea"/>
                <a:ea typeface="+mn-ea"/>
                <a:cs typeface="メイリオ" pitchFamily="50" charset="-128"/>
              </a:rPr>
              <a:t>3</a:t>
            </a:r>
            <a:r>
              <a:rPr lang="ja-JP" altLang="en-US" sz="1400" b="1" dirty="0">
                <a:latin typeface="+mn-ea"/>
                <a:ea typeface="+mn-ea"/>
                <a:cs typeface="メイリオ" pitchFamily="50" charset="-128"/>
              </a:rPr>
              <a:t>月度の優先訪問先ヒント</a:t>
            </a:r>
            <a:r>
              <a:rPr lang="ja-JP" altLang="en-US" sz="1200" dirty="0">
                <a:latin typeface="+mn-ea"/>
                <a:ea typeface="+mn-ea"/>
                <a:cs typeface="メイリオ" pitchFamily="50" charset="-128"/>
              </a:rPr>
              <a:t>（下記チェックシートの内容は、自身の運営に合わせて自由に修正してください♪）</a:t>
            </a:r>
            <a:endParaRPr lang="ja-JP" altLang="en-US" dirty="0">
              <a:latin typeface="+mn-ea"/>
              <a:ea typeface="+mn-ea"/>
              <a:cs typeface="メイリオ" pitchFamily="50" charset="-128"/>
            </a:endParaRPr>
          </a:p>
        </p:txBody>
      </p:sp>
      <p:graphicFrame>
        <p:nvGraphicFramePr>
          <p:cNvPr id="32" name="表 31">
            <a:extLst>
              <a:ext uri="{FF2B5EF4-FFF2-40B4-BE49-F238E27FC236}">
                <a16:creationId xmlns:a16="http://schemas.microsoft.com/office/drawing/2014/main" id="{DC618C4B-FF4B-40D9-8F7E-7C5172443A13}"/>
              </a:ext>
            </a:extLst>
          </p:cNvPr>
          <p:cNvGraphicFramePr>
            <a:graphicFrameLocks noGrp="1"/>
          </p:cNvGraphicFramePr>
          <p:nvPr>
            <p:extLst>
              <p:ext uri="{D42A27DB-BD31-4B8C-83A1-F6EECF244321}">
                <p14:modId xmlns:p14="http://schemas.microsoft.com/office/powerpoint/2010/main" val="3371422547"/>
              </p:ext>
            </p:extLst>
          </p:nvPr>
        </p:nvGraphicFramePr>
        <p:xfrm>
          <a:off x="185307" y="878096"/>
          <a:ext cx="9684000" cy="3528000"/>
        </p:xfrm>
        <a:graphic>
          <a:graphicData uri="http://schemas.openxmlformats.org/drawingml/2006/table">
            <a:tbl>
              <a:tblPr/>
              <a:tblGrid>
                <a:gridCol w="324000">
                  <a:extLst>
                    <a:ext uri="{9D8B030D-6E8A-4147-A177-3AD203B41FA5}">
                      <a16:colId xmlns:a16="http://schemas.microsoft.com/office/drawing/2014/main" val="1557859282"/>
                    </a:ext>
                  </a:extLst>
                </a:gridCol>
                <a:gridCol w="900000">
                  <a:extLst>
                    <a:ext uri="{9D8B030D-6E8A-4147-A177-3AD203B41FA5}">
                      <a16:colId xmlns:a16="http://schemas.microsoft.com/office/drawing/2014/main" val="2280188810"/>
                    </a:ext>
                  </a:extLst>
                </a:gridCol>
                <a:gridCol w="324000">
                  <a:extLst>
                    <a:ext uri="{9D8B030D-6E8A-4147-A177-3AD203B41FA5}">
                      <a16:colId xmlns:a16="http://schemas.microsoft.com/office/drawing/2014/main" val="2079909331"/>
                    </a:ext>
                  </a:extLst>
                </a:gridCol>
                <a:gridCol w="3420000">
                  <a:extLst>
                    <a:ext uri="{9D8B030D-6E8A-4147-A177-3AD203B41FA5}">
                      <a16:colId xmlns:a16="http://schemas.microsoft.com/office/drawing/2014/main" val="4185784076"/>
                    </a:ext>
                  </a:extLst>
                </a:gridCol>
                <a:gridCol w="4716000">
                  <a:extLst>
                    <a:ext uri="{9D8B030D-6E8A-4147-A177-3AD203B41FA5}">
                      <a16:colId xmlns:a16="http://schemas.microsoft.com/office/drawing/2014/main" val="2626044344"/>
                    </a:ext>
                  </a:extLst>
                </a:gridCol>
              </a:tblGrid>
              <a:tr h="288000">
                <a:tc>
                  <a:txBody>
                    <a:bodyPr/>
                    <a:lstStyle/>
                    <a:p>
                      <a:pPr algn="ctr" fontAlgn="ctr"/>
                      <a:r>
                        <a:rPr lang="en-US" altLang="ja-JP" sz="1200" b="1" i="0" u="none" strike="noStrike" dirty="0">
                          <a:solidFill>
                            <a:srgbClr val="000000"/>
                          </a:solidFill>
                          <a:effectLst/>
                          <a:latin typeface="+mn-ea"/>
                          <a:ea typeface="+mn-ea"/>
                        </a:rPr>
                        <a:t>No</a:t>
                      </a:r>
                      <a:endParaRPr lang="ja-JP" altLang="en-US" sz="1200" b="1" i="0" u="none" strike="noStrike" dirty="0">
                        <a:solidFill>
                          <a:srgbClr val="000000"/>
                        </a:solidFill>
                        <a:effectLst/>
                        <a:latin typeface="+mn-ea"/>
                        <a:ea typeface="+mn-ea"/>
                      </a:endParaRP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BDDDC"/>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1" i="0" u="none" strike="noStrike" dirty="0">
                          <a:solidFill>
                            <a:schemeClr val="tx1"/>
                          </a:solidFill>
                          <a:effectLst/>
                          <a:latin typeface="+mn-ea"/>
                          <a:ea typeface="+mn-ea"/>
                        </a:rPr>
                        <a:t>ｶﾃｺﾞﾘｰ</a:t>
                      </a:r>
                      <a:endParaRPr lang="en-US" altLang="ja-JP" sz="1200" b="1" i="0" u="none" strike="noStrike" dirty="0">
                        <a:solidFill>
                          <a:schemeClr val="tx1"/>
                        </a:solidFill>
                        <a:effectLst/>
                        <a:latin typeface="+mn-ea"/>
                        <a:ea typeface="+mn-ea"/>
                      </a:endParaRP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BDDDC"/>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1" i="0" u="none" strike="noStrike" dirty="0">
                          <a:solidFill>
                            <a:schemeClr val="tx1"/>
                          </a:solidFill>
                          <a:effectLst/>
                          <a:latin typeface="+mn-ea"/>
                          <a:ea typeface="+mn-ea"/>
                        </a:rPr>
                        <a:t>ﾁｪｯｸ</a:t>
                      </a:r>
                      <a:endParaRPr lang="en-US" altLang="ja-JP" sz="1200" b="1" i="0" u="none" strike="noStrike" dirty="0">
                        <a:solidFill>
                          <a:schemeClr val="tx1"/>
                        </a:solidFill>
                        <a:effectLst/>
                        <a:latin typeface="+mn-ea"/>
                        <a:ea typeface="+mn-ea"/>
                      </a:endParaRP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BDDDC"/>
                    </a:solidFill>
                  </a:tcPr>
                </a:tc>
                <a:tc>
                  <a:txBody>
                    <a:bodyPr/>
                    <a:lstStyle/>
                    <a:p>
                      <a:pPr marL="0" indent="0" algn="ctr" fontAlgn="ctr">
                        <a:buFontTx/>
                        <a:buNone/>
                      </a:pPr>
                      <a:r>
                        <a:rPr lang="ja-JP" altLang="en-US" sz="1200" b="1" i="0" u="none" strike="noStrike" dirty="0">
                          <a:solidFill>
                            <a:schemeClr val="tx1"/>
                          </a:solidFill>
                          <a:effectLst/>
                          <a:latin typeface="+mn-ea"/>
                          <a:ea typeface="+mn-ea"/>
                        </a:rPr>
                        <a:t>ポイント</a:t>
                      </a:r>
                      <a:endParaRPr lang="en-US" altLang="ja-JP" sz="1200" b="1" i="0" u="none" strike="noStrike" dirty="0">
                        <a:solidFill>
                          <a:schemeClr val="tx1"/>
                        </a:solidFill>
                        <a:effectLst/>
                        <a:latin typeface="+mn-ea"/>
                        <a:ea typeface="+mn-ea"/>
                      </a:endParaRP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BDDDC"/>
                    </a:solidFill>
                  </a:tcPr>
                </a:tc>
                <a:tc>
                  <a:txBody>
                    <a:bodyPr/>
                    <a:lstStyle/>
                    <a:p>
                      <a:pPr algn="ctr"/>
                      <a:r>
                        <a:rPr kumimoji="1" lang="ja-JP" altLang="en-US" sz="1200" b="1" dirty="0">
                          <a:latin typeface="+mn-ea"/>
                          <a:ea typeface="+mn-ea"/>
                        </a:rPr>
                        <a:t>説明</a:t>
                      </a:r>
                    </a:p>
                  </a:txBody>
                  <a:tcPr marL="0"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BDDDC"/>
                    </a:solidFill>
                  </a:tcPr>
                </a:tc>
                <a:extLst>
                  <a:ext uri="{0D108BD9-81ED-4DB2-BD59-A6C34878D82A}">
                    <a16:rowId xmlns:a16="http://schemas.microsoft.com/office/drawing/2014/main" val="497552313"/>
                  </a:ext>
                </a:extLst>
              </a:tr>
              <a:tr h="324000">
                <a:tc>
                  <a:txBody>
                    <a:bodyPr/>
                    <a:lstStyle/>
                    <a:p>
                      <a:pPr algn="ctr" fontAlgn="ctr"/>
                      <a:r>
                        <a:rPr lang="en-US" altLang="ja-JP" sz="1200" b="0" i="0" u="none" strike="noStrike" dirty="0">
                          <a:solidFill>
                            <a:srgbClr val="000000"/>
                          </a:solidFill>
                          <a:effectLst/>
                          <a:latin typeface="+mn-ea"/>
                          <a:ea typeface="+mn-ea"/>
                        </a:rPr>
                        <a:t>1</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rowSpan="4">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chemeClr val="tx1"/>
                          </a:solidFill>
                          <a:effectLst/>
                          <a:latin typeface="+mn-ea"/>
                          <a:ea typeface="+mn-ea"/>
                        </a:rPr>
                        <a:t>年齢</a:t>
                      </a:r>
                      <a:endParaRPr lang="en-US" altLang="ja-JP" sz="1050" b="0" i="0" u="none" strike="noStrike" dirty="0">
                        <a:solidFill>
                          <a:schemeClr val="tx1"/>
                        </a:solidFill>
                        <a:effectLst/>
                        <a:latin typeface="+mn-ea"/>
                        <a:ea typeface="+mn-ea"/>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chemeClr val="tx1"/>
                          </a:solidFill>
                          <a:effectLst/>
                          <a:latin typeface="+mn-ea"/>
                          <a:ea typeface="+mn-ea"/>
                        </a:rPr>
                        <a:t>・節目</a:t>
                      </a:r>
                      <a:endParaRPr lang="en-US" altLang="ja-JP" sz="105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ja-JP" altLang="en-US" sz="1050" b="0" i="0" u="none" strike="noStrike" dirty="0">
                          <a:solidFill>
                            <a:schemeClr val="tx1"/>
                          </a:solidFill>
                          <a:effectLst/>
                          <a:latin typeface="+mn-ea"/>
                          <a:ea typeface="+mn-ea"/>
                        </a:rPr>
                        <a:t>被年齢アップのお客さま</a:t>
                      </a:r>
                      <a:r>
                        <a:rPr lang="en-US" altLang="ja-JP" sz="1050" b="0" i="0" u="none" strike="noStrike" dirty="0">
                          <a:solidFill>
                            <a:schemeClr val="tx1"/>
                          </a:solidFill>
                          <a:effectLst/>
                          <a:latin typeface="+mn-ea"/>
                          <a:ea typeface="+mn-ea"/>
                        </a:rPr>
                        <a:t>4</a:t>
                      </a:r>
                      <a:r>
                        <a:rPr lang="ja-JP" altLang="en-US" sz="1050" b="0" i="0" u="none" strike="noStrike" dirty="0">
                          <a:solidFill>
                            <a:schemeClr val="tx1"/>
                          </a:solidFill>
                          <a:effectLst/>
                          <a:latin typeface="+mn-ea"/>
                          <a:ea typeface="+mn-ea"/>
                        </a:rPr>
                        <a:t>･</a:t>
                      </a:r>
                      <a:r>
                        <a:rPr lang="en-US" altLang="ja-JP" sz="1050" b="0" i="0" u="none" strike="noStrike" dirty="0">
                          <a:solidFill>
                            <a:schemeClr val="tx1"/>
                          </a:solidFill>
                          <a:effectLst/>
                          <a:latin typeface="+mn-ea"/>
                          <a:ea typeface="+mn-ea"/>
                        </a:rPr>
                        <a:t>5</a:t>
                      </a:r>
                      <a:r>
                        <a:rPr lang="ja-JP" altLang="en-US" sz="1050" b="0" i="0" u="none" strike="noStrike" dirty="0">
                          <a:solidFill>
                            <a:schemeClr val="tx1"/>
                          </a:solidFill>
                          <a:effectLst/>
                          <a:latin typeface="+mn-ea"/>
                          <a:ea typeface="+mn-ea"/>
                        </a:rPr>
                        <a:t>月がお誕生日のお客さま</a:t>
                      </a:r>
                      <a:endParaRPr lang="en-US" altLang="ja-JP" sz="105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ja-JP" altLang="en-US" sz="900" b="0" i="0" u="none" strike="noStrike" dirty="0">
                          <a:solidFill>
                            <a:schemeClr val="tx1"/>
                          </a:solidFill>
                          <a:effectLst/>
                          <a:latin typeface="+mn-ea"/>
                          <a:ea typeface="+mn-ea"/>
                        </a:rPr>
                        <a:t>保険料を計算する年齢が上がると、あわせて保険料が上がります。その前に、保障を案内しましょう！（例えば誕生月の</a:t>
                      </a:r>
                      <a:r>
                        <a:rPr lang="en-US" altLang="ja-JP" sz="900" b="0" i="0" u="none" strike="noStrike" dirty="0">
                          <a:solidFill>
                            <a:schemeClr val="tx1"/>
                          </a:solidFill>
                          <a:effectLst/>
                          <a:latin typeface="+mn-ea"/>
                          <a:ea typeface="+mn-ea"/>
                        </a:rPr>
                        <a:t>1</a:t>
                      </a:r>
                      <a:r>
                        <a:rPr lang="ja-JP" altLang="en-US" sz="900" b="0" i="0" u="none" strike="noStrike" dirty="0">
                          <a:solidFill>
                            <a:schemeClr val="tx1"/>
                          </a:solidFill>
                          <a:effectLst/>
                          <a:latin typeface="+mn-ea"/>
                          <a:ea typeface="+mn-ea"/>
                        </a:rPr>
                        <a:t>ヵ月前にプレ・バースデーとしてお祝いカードを手交等）</a:t>
                      </a:r>
                      <a:endParaRPr lang="en-US" altLang="ja-JP" sz="90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78296727"/>
                  </a:ext>
                </a:extLst>
              </a:tr>
              <a:tr h="324000">
                <a:tc>
                  <a:txBody>
                    <a:bodyPr/>
                    <a:lstStyle/>
                    <a:p>
                      <a:pPr algn="ctr" fontAlgn="ctr"/>
                      <a:r>
                        <a:rPr lang="en-US" altLang="ja-JP" sz="1200" b="0" i="0" u="none" strike="noStrike" dirty="0">
                          <a:solidFill>
                            <a:srgbClr val="000000"/>
                          </a:solidFill>
                          <a:effectLst/>
                          <a:latin typeface="+mn-ea"/>
                          <a:ea typeface="+mn-ea"/>
                        </a:rPr>
                        <a:t>2</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ja-JP" sz="105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ctr" fontAlgn="ctr">
                        <a:buFontTx/>
                        <a:buNone/>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en-US" altLang="ja-JP" sz="1050" b="0" i="0" u="none" strike="noStrike" dirty="0">
                          <a:solidFill>
                            <a:schemeClr val="tx1"/>
                          </a:solidFill>
                          <a:effectLst/>
                          <a:latin typeface="+mn-ea"/>
                          <a:ea typeface="+mn-ea"/>
                        </a:rPr>
                        <a:t>35</a:t>
                      </a:r>
                      <a:r>
                        <a:rPr lang="ja-JP" altLang="en-US" sz="1050" b="0" i="0" u="none" strike="noStrike" dirty="0">
                          <a:solidFill>
                            <a:schemeClr val="tx1"/>
                          </a:solidFill>
                          <a:effectLst/>
                          <a:latin typeface="+mn-ea"/>
                          <a:ea typeface="+mn-ea"/>
                        </a:rPr>
                        <a:t>・</a:t>
                      </a:r>
                      <a:r>
                        <a:rPr lang="en-US" altLang="ja-JP" sz="1050" b="0" i="0" u="none" strike="noStrike" dirty="0">
                          <a:solidFill>
                            <a:schemeClr val="tx1"/>
                          </a:solidFill>
                          <a:effectLst/>
                          <a:latin typeface="+mn-ea"/>
                          <a:ea typeface="+mn-ea"/>
                        </a:rPr>
                        <a:t>45</a:t>
                      </a:r>
                      <a:r>
                        <a:rPr lang="ja-JP" altLang="en-US" sz="1050" b="0" i="0" u="none" strike="noStrike" dirty="0">
                          <a:solidFill>
                            <a:schemeClr val="tx1"/>
                          </a:solidFill>
                          <a:effectLst/>
                          <a:latin typeface="+mn-ea"/>
                          <a:ea typeface="+mn-ea"/>
                        </a:rPr>
                        <a:t>・</a:t>
                      </a:r>
                      <a:r>
                        <a:rPr lang="en-US" altLang="ja-JP" sz="1050" b="0" i="0" u="none" strike="noStrike" dirty="0">
                          <a:solidFill>
                            <a:schemeClr val="tx1"/>
                          </a:solidFill>
                          <a:effectLst/>
                          <a:latin typeface="+mn-ea"/>
                          <a:ea typeface="+mn-ea"/>
                        </a:rPr>
                        <a:t>59</a:t>
                      </a:r>
                      <a:r>
                        <a:rPr lang="ja-JP" altLang="en-US" sz="1050" b="0" i="0" u="none" strike="noStrike" dirty="0">
                          <a:solidFill>
                            <a:schemeClr val="tx1"/>
                          </a:solidFill>
                          <a:effectLst/>
                          <a:latin typeface="+mn-ea"/>
                          <a:ea typeface="+mn-ea"/>
                        </a:rPr>
                        <a:t>歳の誕生日を迎えられたお客さま</a:t>
                      </a:r>
                      <a:endParaRPr lang="en-US" altLang="ja-JP" sz="1050" b="0" i="0" u="none" strike="noStrike" dirty="0">
                        <a:solidFill>
                          <a:schemeClr val="tx1"/>
                        </a:solidFill>
                        <a:effectLst/>
                        <a:latin typeface="+mn-ea"/>
                        <a:ea typeface="+mn-ea"/>
                      </a:endParaRPr>
                    </a:p>
                    <a:p>
                      <a:pPr marL="0" indent="0" algn="l" fontAlgn="ctr">
                        <a:buFont typeface="Arial" panose="020B0604020202020204" pitchFamily="34" charset="0"/>
                        <a:buNone/>
                      </a:pPr>
                      <a:r>
                        <a:rPr lang="ja-JP" altLang="en-US" sz="900" b="0" i="0" u="none" strike="noStrike" dirty="0">
                          <a:solidFill>
                            <a:schemeClr val="tx1"/>
                          </a:solidFill>
                          <a:effectLst/>
                          <a:latin typeface="+mn-ea"/>
                          <a:ea typeface="+mn-ea"/>
                        </a:rPr>
                        <a:t>それ以外も！</a:t>
                      </a:r>
                      <a:endParaRPr lang="en-US" altLang="ja-JP" sz="105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 typeface="Arial" panose="020B0604020202020204" pitchFamily="34" charset="0"/>
                        <a:buNone/>
                        <a:tabLst/>
                        <a:defRPr/>
                      </a:pPr>
                      <a:r>
                        <a:rPr lang="ja-JP" altLang="en-US" sz="900" b="0" i="0" u="none" strike="noStrike" dirty="0">
                          <a:solidFill>
                            <a:schemeClr val="tx1"/>
                          </a:solidFill>
                          <a:effectLst/>
                          <a:latin typeface="+mn-ea"/>
                          <a:ea typeface="+mn-ea"/>
                        </a:rPr>
                        <a:t>ねんきん定期便の詳細版が送付されるため、ｾｶﾝﾄﾞﾗｲﾌの計画が立てられます</a:t>
                      </a:r>
                      <a:r>
                        <a:rPr lang="en-US" altLang="ja-JP" sz="900" b="0" i="1" u="none" strike="noStrike" dirty="0">
                          <a:solidFill>
                            <a:schemeClr val="tx1"/>
                          </a:solidFill>
                          <a:effectLst/>
                          <a:latin typeface="+mn-ea"/>
                          <a:ea typeface="+mn-ea"/>
                        </a:rPr>
                        <a:t>!</a:t>
                      </a:r>
                      <a:r>
                        <a:rPr lang="ja-JP" altLang="en-US" sz="900" b="0" i="1" u="none" strike="noStrike" dirty="0">
                          <a:solidFill>
                            <a:schemeClr val="tx1"/>
                          </a:solidFill>
                          <a:effectLst/>
                          <a:latin typeface="+mn-ea"/>
                          <a:ea typeface="+mn-ea"/>
                        </a:rPr>
                        <a:t>また、当</a:t>
                      </a:r>
                      <a:r>
                        <a:rPr lang="ja-JP" altLang="en-US" sz="900" b="0" i="0" u="none" strike="noStrike" dirty="0">
                          <a:solidFill>
                            <a:schemeClr val="tx1"/>
                          </a:solidFill>
                          <a:effectLst/>
                          <a:latin typeface="+mn-ea"/>
                          <a:ea typeface="+mn-ea"/>
                        </a:rPr>
                        <a:t>年齢以外でも、ねんきん定期便</a:t>
                      </a:r>
                      <a:r>
                        <a:rPr kumimoji="1" lang="ja-JP" altLang="en-US" sz="900" dirty="0">
                          <a:latin typeface="メイリオ" panose="020B0604030504040204" pitchFamily="50" charset="-128"/>
                          <a:ea typeface="+mn-ea"/>
                        </a:rPr>
                        <a:t>（</a:t>
                      </a:r>
                      <a:r>
                        <a:rPr kumimoji="1" lang="ja-JP" altLang="en-US" sz="900" dirty="0">
                          <a:solidFill>
                            <a:schemeClr val="accent1"/>
                          </a:solidFill>
                          <a:latin typeface="メイリオ" panose="020B0604030504040204" pitchFamily="50" charset="-128"/>
                          <a:ea typeface="+mn-ea"/>
                          <a:hlinkClick r:id="rId3"/>
                        </a:rPr>
                        <a:t>●</a:t>
                      </a:r>
                      <a:r>
                        <a:rPr kumimoji="1" lang="en-US" altLang="ja-JP" sz="900" dirty="0">
                          <a:solidFill>
                            <a:schemeClr val="accent1"/>
                          </a:solidFill>
                          <a:latin typeface="メイリオ" panose="020B0604030504040204" pitchFamily="50" charset="-128"/>
                          <a:ea typeface="+mn-ea"/>
                          <a:hlinkClick r:id="rId3"/>
                        </a:rPr>
                        <a:t>k’s/</a:t>
                      </a:r>
                      <a:r>
                        <a:rPr kumimoji="1" lang="ja-JP" altLang="en-US" sz="900" dirty="0">
                          <a:solidFill>
                            <a:schemeClr val="accent1"/>
                          </a:solidFill>
                          <a:latin typeface="メイリオ" panose="020B0604030504040204" pitchFamily="50" charset="-128"/>
                          <a:ea typeface="+mn-ea"/>
                          <a:hlinkClick r:id="rId3"/>
                        </a:rPr>
                        <a:t>ねんきん定期便の見方</a:t>
                      </a:r>
                      <a:r>
                        <a:rPr kumimoji="1" lang="ja-JP" altLang="en-US" sz="900" dirty="0">
                          <a:latin typeface="メイリオ" panose="020B0604030504040204" pitchFamily="50" charset="-128"/>
                          <a:ea typeface="+mn-ea"/>
                        </a:rPr>
                        <a:t>）</a:t>
                      </a:r>
                      <a:r>
                        <a:rPr lang="ja-JP" altLang="en-US" sz="900" b="0" i="0" u="none" strike="noStrike" dirty="0">
                          <a:solidFill>
                            <a:schemeClr val="tx1"/>
                          </a:solidFill>
                          <a:effectLst/>
                          <a:latin typeface="+mn-ea"/>
                          <a:ea typeface="+mn-ea"/>
                        </a:rPr>
                        <a:t>を一緒に確認</a:t>
                      </a:r>
                      <a:r>
                        <a:rPr lang="ja-JP" altLang="en-US" sz="900" b="0" i="1" u="none" strike="noStrike" dirty="0">
                          <a:solidFill>
                            <a:schemeClr val="tx1"/>
                          </a:solidFill>
                          <a:effectLst/>
                          <a:latin typeface="+mn-ea"/>
                          <a:ea typeface="+mn-ea"/>
                        </a:rPr>
                        <a:t>。</a:t>
                      </a:r>
                      <a:r>
                        <a:rPr lang="ja-JP" altLang="en-US" sz="900" b="0" i="0" u="none" strike="noStrike" dirty="0">
                          <a:solidFill>
                            <a:schemeClr val="tx1"/>
                          </a:solidFill>
                          <a:effectLst/>
                          <a:latin typeface="+mn-ea"/>
                          <a:ea typeface="+mn-ea"/>
                        </a:rPr>
                        <a:t>積立を訴求</a:t>
                      </a:r>
                      <a:r>
                        <a:rPr lang="en-US" altLang="ja-JP" sz="900" b="0" i="1" u="none" strike="noStrike" dirty="0">
                          <a:solidFill>
                            <a:schemeClr val="tx1"/>
                          </a:solidFill>
                          <a:effectLst/>
                          <a:latin typeface="+mn-ea"/>
                          <a:ea typeface="+mn-ea"/>
                        </a:rPr>
                        <a:t>!</a:t>
                      </a: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17857534"/>
                  </a:ext>
                </a:extLst>
              </a:tr>
              <a:tr h="324000">
                <a:tc>
                  <a:txBody>
                    <a:bodyPr/>
                    <a:lstStyle/>
                    <a:p>
                      <a:pPr algn="ctr" fontAlgn="ctr"/>
                      <a:r>
                        <a:rPr lang="en-US" altLang="ja-JP" sz="1200" b="0" i="0" u="none" strike="noStrike" dirty="0">
                          <a:solidFill>
                            <a:srgbClr val="000000"/>
                          </a:solidFill>
                          <a:effectLst/>
                          <a:latin typeface="+mn-ea"/>
                          <a:ea typeface="+mn-ea"/>
                        </a:rPr>
                        <a:t>3</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vMerge="1">
                  <a:txBody>
                    <a:bodyPr/>
                    <a:lstStyle/>
                    <a:p>
                      <a:endParaRPr kumimoji="1" lang="ja-JP" altLang="en-US"/>
                    </a:p>
                  </a:txBody>
                  <a:tcPr>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en-US" altLang="ja-JP" sz="1050" b="0" i="0" u="none" strike="noStrike" dirty="0">
                          <a:solidFill>
                            <a:schemeClr val="tx1"/>
                          </a:solidFill>
                          <a:effectLst/>
                          <a:latin typeface="+mn-ea"/>
                          <a:ea typeface="+mn-ea"/>
                        </a:rPr>
                        <a:t>60</a:t>
                      </a:r>
                      <a:r>
                        <a:rPr lang="ja-JP" altLang="en-US" sz="1050" b="0" i="0" u="none" strike="noStrike" dirty="0">
                          <a:solidFill>
                            <a:schemeClr val="tx1"/>
                          </a:solidFill>
                          <a:effectLst/>
                          <a:latin typeface="+mn-ea"/>
                          <a:ea typeface="+mn-ea"/>
                        </a:rPr>
                        <a:t>・</a:t>
                      </a:r>
                      <a:r>
                        <a:rPr lang="en-US" altLang="ja-JP" sz="1050" b="0" i="0" u="none" strike="noStrike" dirty="0">
                          <a:solidFill>
                            <a:schemeClr val="tx1"/>
                          </a:solidFill>
                          <a:effectLst/>
                          <a:latin typeface="+mn-ea"/>
                          <a:ea typeface="+mn-ea"/>
                        </a:rPr>
                        <a:t>65</a:t>
                      </a:r>
                      <a:r>
                        <a:rPr lang="ja-JP" altLang="en-US" sz="1050" b="0" i="0" u="none" strike="noStrike" dirty="0">
                          <a:solidFill>
                            <a:schemeClr val="tx1"/>
                          </a:solidFill>
                          <a:effectLst/>
                          <a:latin typeface="+mn-ea"/>
                          <a:ea typeface="+mn-ea"/>
                        </a:rPr>
                        <a:t>・</a:t>
                      </a:r>
                      <a:r>
                        <a:rPr lang="en-US" altLang="ja-JP" sz="1050" b="0" i="0" u="none" strike="noStrike" dirty="0">
                          <a:solidFill>
                            <a:schemeClr val="tx1"/>
                          </a:solidFill>
                          <a:effectLst/>
                          <a:latin typeface="+mn-ea"/>
                          <a:ea typeface="+mn-ea"/>
                        </a:rPr>
                        <a:t>70</a:t>
                      </a:r>
                      <a:r>
                        <a:rPr lang="ja-JP" altLang="en-US" sz="1050" b="0" i="0" u="none" strike="noStrike" dirty="0">
                          <a:solidFill>
                            <a:schemeClr val="tx1"/>
                          </a:solidFill>
                          <a:effectLst/>
                          <a:latin typeface="+mn-ea"/>
                          <a:ea typeface="+mn-ea"/>
                        </a:rPr>
                        <a:t>・</a:t>
                      </a:r>
                      <a:r>
                        <a:rPr lang="en-US" altLang="ja-JP" sz="1050" b="0" i="0" u="none" strike="noStrike" dirty="0">
                          <a:solidFill>
                            <a:schemeClr val="tx1"/>
                          </a:solidFill>
                          <a:effectLst/>
                          <a:latin typeface="+mn-ea"/>
                          <a:ea typeface="+mn-ea"/>
                        </a:rPr>
                        <a:t>75</a:t>
                      </a:r>
                      <a:r>
                        <a:rPr lang="ja-JP" altLang="en-US" sz="1050" b="0" i="0" u="none" strike="noStrike" dirty="0">
                          <a:solidFill>
                            <a:schemeClr val="tx1"/>
                          </a:solidFill>
                          <a:effectLst/>
                          <a:latin typeface="+mn-ea"/>
                          <a:ea typeface="+mn-ea"/>
                        </a:rPr>
                        <a:t>・</a:t>
                      </a:r>
                      <a:r>
                        <a:rPr lang="en-US" altLang="ja-JP" sz="1050" b="0" i="0" u="none" strike="noStrike" dirty="0">
                          <a:solidFill>
                            <a:schemeClr val="tx1"/>
                          </a:solidFill>
                          <a:effectLst/>
                          <a:latin typeface="+mn-ea"/>
                          <a:ea typeface="+mn-ea"/>
                        </a:rPr>
                        <a:t>80</a:t>
                      </a:r>
                      <a:r>
                        <a:rPr lang="ja-JP" altLang="en-US" sz="1050" b="0" i="0" u="none" strike="noStrike" dirty="0">
                          <a:solidFill>
                            <a:schemeClr val="tx1"/>
                          </a:solidFill>
                          <a:effectLst/>
                          <a:latin typeface="+mn-ea"/>
                          <a:ea typeface="+mn-ea"/>
                        </a:rPr>
                        <a:t>歳のお客さま</a:t>
                      </a:r>
                      <a:endParaRPr lang="en-US" altLang="ja-JP" sz="1050" b="0" i="0" u="none" strike="noStrike" dirty="0">
                        <a:solidFill>
                          <a:schemeClr val="tx1"/>
                        </a:solidFill>
                        <a:effectLst/>
                        <a:latin typeface="+mn-ea"/>
                        <a:ea typeface="+mn-ea"/>
                      </a:endParaRPr>
                    </a:p>
                    <a:p>
                      <a:pPr marL="0" indent="0" algn="l" fontAlgn="ctr">
                        <a:buFont typeface="Arial" panose="020B0604020202020204" pitchFamily="34" charset="0"/>
                        <a:buNone/>
                      </a:pPr>
                      <a:r>
                        <a:rPr lang="en-US" altLang="ja-JP" sz="900" b="0" i="0" u="none" strike="noStrike" dirty="0">
                          <a:solidFill>
                            <a:schemeClr val="tx1"/>
                          </a:solidFill>
                          <a:effectLst/>
                          <a:latin typeface="+mn-ea"/>
                          <a:ea typeface="+mn-ea"/>
                        </a:rPr>
                        <a:t>※2</a:t>
                      </a:r>
                      <a:r>
                        <a:rPr lang="ja-JP" altLang="en-US" sz="900" b="0" i="0" u="none" strike="noStrike" dirty="0">
                          <a:solidFill>
                            <a:schemeClr val="tx1"/>
                          </a:solidFill>
                          <a:effectLst/>
                          <a:latin typeface="+mn-ea"/>
                          <a:ea typeface="+mn-ea"/>
                        </a:rPr>
                        <a:t>月</a:t>
                      </a:r>
                      <a:r>
                        <a:rPr lang="en-US" altLang="ja-JP" sz="900" b="0" i="0" u="none" strike="noStrike" dirty="0">
                          <a:solidFill>
                            <a:schemeClr val="tx1"/>
                          </a:solidFill>
                          <a:effectLst/>
                          <a:latin typeface="+mn-ea"/>
                          <a:ea typeface="+mn-ea"/>
                        </a:rPr>
                        <a:t>13</a:t>
                      </a:r>
                      <a:r>
                        <a:rPr lang="ja-JP" altLang="en-US" sz="900" b="0" i="0" u="none" strike="noStrike" dirty="0">
                          <a:solidFill>
                            <a:schemeClr val="tx1"/>
                          </a:solidFill>
                          <a:effectLst/>
                          <a:latin typeface="+mn-ea"/>
                          <a:ea typeface="+mn-ea"/>
                        </a:rPr>
                        <a:t>日は公的年金支給日</a:t>
                      </a:r>
                      <a:r>
                        <a:rPr kumimoji="1" lang="ja-JP" altLang="en-US" sz="900" dirty="0">
                          <a:latin typeface="メイリオ" panose="020B0604030504040204" pitchFamily="50" charset="-128"/>
                          <a:ea typeface="+mn-ea"/>
                        </a:rPr>
                        <a:t>（</a:t>
                      </a:r>
                      <a:r>
                        <a:rPr kumimoji="1" lang="ja-JP" altLang="en-US" sz="900" dirty="0">
                          <a:solidFill>
                            <a:schemeClr val="accent1"/>
                          </a:solidFill>
                          <a:latin typeface="メイリオ" panose="020B0604030504040204" pitchFamily="50" charset="-128"/>
                          <a:ea typeface="+mn-ea"/>
                          <a:hlinkClick r:id="rId4"/>
                        </a:rPr>
                        <a:t>●</a:t>
                      </a:r>
                      <a:r>
                        <a:rPr kumimoji="1" lang="en-US" altLang="ja-JP" sz="900" dirty="0">
                          <a:solidFill>
                            <a:schemeClr val="accent1"/>
                          </a:solidFill>
                          <a:latin typeface="メイリオ" panose="020B0604030504040204" pitchFamily="50" charset="-128"/>
                          <a:ea typeface="+mn-ea"/>
                          <a:hlinkClick r:id="rId4"/>
                        </a:rPr>
                        <a:t>k’s/</a:t>
                      </a:r>
                      <a:r>
                        <a:rPr kumimoji="1" lang="ja-JP" altLang="en-US" sz="900" dirty="0">
                          <a:solidFill>
                            <a:schemeClr val="accent1"/>
                          </a:solidFill>
                          <a:latin typeface="メイリオ" panose="020B0604030504040204" pitchFamily="50" charset="-128"/>
                          <a:ea typeface="+mn-ea"/>
                          <a:hlinkClick r:id="rId4"/>
                        </a:rPr>
                        <a:t>公的年金</a:t>
                      </a:r>
                      <a:r>
                        <a:rPr kumimoji="1" lang="en-US" altLang="ja-JP" sz="900" dirty="0">
                          <a:solidFill>
                            <a:schemeClr val="accent1"/>
                          </a:solidFill>
                          <a:latin typeface="メイリオ" panose="020B0604030504040204" pitchFamily="50" charset="-128"/>
                          <a:ea typeface="+mn-ea"/>
                          <a:hlinkClick r:id="rId4"/>
                        </a:rPr>
                        <a:t>FY25</a:t>
                      </a:r>
                      <a:r>
                        <a:rPr kumimoji="1" lang="ja-JP" altLang="en-US" sz="900" dirty="0">
                          <a:solidFill>
                            <a:schemeClr val="accent1"/>
                          </a:solidFill>
                          <a:latin typeface="メイリオ" panose="020B0604030504040204" pitchFamily="50" charset="-128"/>
                          <a:ea typeface="+mn-ea"/>
                          <a:hlinkClick r:id="rId4"/>
                        </a:rPr>
                        <a:t>･</a:t>
                      </a:r>
                      <a:r>
                        <a:rPr kumimoji="1" lang="en-US" altLang="ja-JP" sz="900" dirty="0">
                          <a:solidFill>
                            <a:schemeClr val="accent1"/>
                          </a:solidFill>
                          <a:latin typeface="メイリオ" panose="020B0604030504040204" pitchFamily="50" charset="-128"/>
                          <a:ea typeface="+mn-ea"/>
                          <a:hlinkClick r:id="rId4"/>
                        </a:rPr>
                        <a:t>FY26</a:t>
                      </a:r>
                      <a:r>
                        <a:rPr kumimoji="1" lang="ja-JP" altLang="en-US" sz="900" dirty="0">
                          <a:latin typeface="メイリオ" panose="020B0604030504040204" pitchFamily="50" charset="-128"/>
                          <a:ea typeface="+mn-ea"/>
                        </a:rPr>
                        <a:t>）</a:t>
                      </a:r>
                      <a:endParaRPr lang="en-US" altLang="ja-JP" sz="90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ja-JP" altLang="en-US" sz="900" b="0" i="0" u="none" strike="noStrike" dirty="0">
                          <a:solidFill>
                            <a:schemeClr val="tx1"/>
                          </a:solidFill>
                          <a:effectLst/>
                          <a:latin typeface="+mn-ea"/>
                          <a:ea typeface="+mn-ea"/>
                        </a:rPr>
                        <a:t>セカンドライフ層の節目の年齢は、共済等の保障が半減する年齢の可能性があります。</a:t>
                      </a:r>
                      <a:endParaRPr lang="en-US" altLang="ja-JP" sz="900" b="0" i="0" u="none" strike="noStrike" dirty="0">
                        <a:solidFill>
                          <a:schemeClr val="tx1"/>
                        </a:solidFill>
                        <a:effectLst/>
                        <a:latin typeface="+mn-ea"/>
                        <a:ea typeface="+mn-ea"/>
                      </a:endParaRPr>
                    </a:p>
                    <a:p>
                      <a:pPr marL="0" indent="0" algn="l" fontAlgn="ctr">
                        <a:buFont typeface="Arial" panose="020B0604020202020204" pitchFamily="34" charset="0"/>
                        <a:buNone/>
                      </a:pPr>
                      <a:r>
                        <a:rPr lang="ja-JP" altLang="en-US" sz="900" b="0" i="0" u="none" strike="noStrike" dirty="0">
                          <a:solidFill>
                            <a:schemeClr val="tx1"/>
                          </a:solidFill>
                          <a:effectLst/>
                          <a:latin typeface="+mn-ea"/>
                          <a:ea typeface="+mn-ea"/>
                        </a:rPr>
                        <a:t>また、</a:t>
                      </a:r>
                      <a:r>
                        <a:rPr lang="en-US" altLang="ja-JP" sz="900" b="0" i="0" u="none" strike="noStrike" dirty="0">
                          <a:solidFill>
                            <a:schemeClr val="tx1"/>
                          </a:solidFill>
                          <a:effectLst/>
                          <a:latin typeface="+mn-ea"/>
                          <a:ea typeface="+mn-ea"/>
                          <a:hlinkClick r:id="rId5"/>
                        </a:rPr>
                        <a:t>65</a:t>
                      </a:r>
                      <a:r>
                        <a:rPr lang="ja-JP" altLang="en-US" sz="900" b="0" i="0" u="none" strike="noStrike" dirty="0">
                          <a:solidFill>
                            <a:schemeClr val="tx1"/>
                          </a:solidFill>
                          <a:effectLst/>
                          <a:latin typeface="+mn-ea"/>
                          <a:ea typeface="+mn-ea"/>
                          <a:hlinkClick r:id="rId5"/>
                        </a:rPr>
                        <a:t>歳は公的年金等に関わる雑所得の向上が拡大される年齢🔗</a:t>
                      </a:r>
                      <a:r>
                        <a:rPr lang="ja-JP" altLang="en-US" sz="900" b="0" i="0" u="none" strike="noStrike" dirty="0">
                          <a:solidFill>
                            <a:schemeClr val="tx1"/>
                          </a:solidFill>
                          <a:effectLst/>
                          <a:latin typeface="+mn-ea"/>
                          <a:ea typeface="+mn-ea"/>
                        </a:rPr>
                        <a:t>、保険料の枠を確保！</a:t>
                      </a:r>
                      <a:endParaRPr lang="en-US" altLang="ja-JP" sz="90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29792281"/>
                  </a:ext>
                </a:extLst>
              </a:tr>
              <a:tr h="324000">
                <a:tc>
                  <a:txBody>
                    <a:bodyPr/>
                    <a:lstStyle/>
                    <a:p>
                      <a:pPr algn="ctr" fontAlgn="ctr"/>
                      <a:r>
                        <a:rPr lang="en-US" altLang="ja-JP" sz="1200" b="0" i="0" u="none" strike="noStrike" dirty="0">
                          <a:solidFill>
                            <a:srgbClr val="000000"/>
                          </a:solidFill>
                          <a:effectLst/>
                          <a:latin typeface="+mn-ea"/>
                          <a:ea typeface="+mn-ea"/>
                        </a:rPr>
                        <a:t>4</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ja-JP" sz="105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en-US" altLang="ja-JP" sz="1050" b="0" i="0" u="none" strike="noStrike" dirty="0">
                          <a:solidFill>
                            <a:schemeClr val="tx1"/>
                          </a:solidFill>
                          <a:effectLst/>
                          <a:latin typeface="+mn-ea"/>
                          <a:ea typeface="+mn-ea"/>
                        </a:rPr>
                        <a:t>26</a:t>
                      </a:r>
                      <a:r>
                        <a:rPr lang="ja-JP" altLang="en-US" sz="1050" b="0" i="0" u="none" strike="noStrike" dirty="0">
                          <a:solidFill>
                            <a:schemeClr val="tx1"/>
                          </a:solidFill>
                          <a:effectLst/>
                          <a:latin typeface="+mn-ea"/>
                          <a:ea typeface="+mn-ea"/>
                        </a:rPr>
                        <a:t>年度に進学・就職される方、厄年をむかえる方等</a:t>
                      </a:r>
                      <a:endParaRPr lang="en-US" altLang="ja-JP" sz="1050" b="0" i="0" u="none" strike="noStrike" dirty="0">
                        <a:solidFill>
                          <a:schemeClr val="tx1"/>
                        </a:solidFill>
                        <a:effectLst/>
                        <a:latin typeface="+mn-ea"/>
                        <a:ea typeface="+mn-ea"/>
                      </a:endParaRPr>
                    </a:p>
                    <a:p>
                      <a:pPr marL="0" indent="0" algn="l" fontAlgn="ctr">
                        <a:buFont typeface="Arial" panose="020B0604020202020204" pitchFamily="34" charset="0"/>
                        <a:buNone/>
                      </a:pPr>
                      <a:r>
                        <a:rPr lang="ja-JP" altLang="en-US" sz="900" b="0" i="0" u="none" strike="noStrike" dirty="0">
                          <a:solidFill>
                            <a:schemeClr val="tx1"/>
                          </a:solidFill>
                          <a:effectLst/>
                          <a:latin typeface="+mn-ea"/>
                          <a:ea typeface="+mn-ea"/>
                        </a:rPr>
                        <a:t>保障を最新化して、心機一転新年を迎える準備を促進</a:t>
                      </a:r>
                      <a:endParaRPr lang="en-US" altLang="ja-JP" sz="90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rtl="0" fontAlgn="ctr"/>
                      <a:r>
                        <a:rPr lang="ja-JP" altLang="en-US" sz="900" b="0" i="0" u="none" strike="noStrike" dirty="0">
                          <a:solidFill>
                            <a:schemeClr val="tx1"/>
                          </a:solidFill>
                          <a:effectLst/>
                          <a:latin typeface="メイリオ" panose="020B0604030504040204" pitchFamily="50" charset="-128"/>
                          <a:ea typeface="+mn-ea"/>
                        </a:rPr>
                        <a:t>新年を迎える前に保障を最新化。そのきっかけに、来年厄年をむかえる方</a:t>
                      </a:r>
                      <a:r>
                        <a:rPr kumimoji="1" lang="ja-JP" altLang="en-US" sz="900" dirty="0">
                          <a:latin typeface="メイリオ" panose="020B0604030504040204" pitchFamily="50" charset="-128"/>
                          <a:ea typeface="+mn-ea"/>
                        </a:rPr>
                        <a:t>（</a:t>
                      </a:r>
                      <a:r>
                        <a:rPr kumimoji="1" lang="ja-JP" altLang="en-US" sz="900" dirty="0">
                          <a:solidFill>
                            <a:schemeClr val="accent1"/>
                          </a:solidFill>
                          <a:latin typeface="メイリオ" panose="020B0604030504040204" pitchFamily="50" charset="-128"/>
                          <a:ea typeface="+mn-ea"/>
                          <a:hlinkClick r:id="rId6"/>
                        </a:rPr>
                        <a:t>●</a:t>
                      </a:r>
                      <a:r>
                        <a:rPr kumimoji="1" lang="en-US" altLang="ja-JP" sz="900" dirty="0">
                          <a:solidFill>
                            <a:schemeClr val="accent1"/>
                          </a:solidFill>
                          <a:latin typeface="メイリオ" panose="020B0604030504040204" pitchFamily="50" charset="-128"/>
                          <a:ea typeface="+mn-ea"/>
                          <a:hlinkClick r:id="rId6"/>
                        </a:rPr>
                        <a:t>k’s</a:t>
                      </a:r>
                      <a:r>
                        <a:rPr kumimoji="1" lang="ja-JP" altLang="en-US" sz="900" dirty="0">
                          <a:solidFill>
                            <a:schemeClr val="accent1"/>
                          </a:solidFill>
                          <a:latin typeface="メイリオ" panose="020B0604030504040204" pitchFamily="50" charset="-128"/>
                          <a:ea typeface="+mn-ea"/>
                        </a:rPr>
                        <a:t>）</a:t>
                      </a:r>
                      <a:r>
                        <a:rPr lang="ja-JP" altLang="en-US" sz="900" b="0" i="0" u="none" strike="noStrike" dirty="0">
                          <a:solidFill>
                            <a:schemeClr val="tx1"/>
                          </a:solidFill>
                          <a:effectLst/>
                          <a:latin typeface="メイリオ" panose="020B0604030504040204" pitchFamily="50" charset="-128"/>
                          <a:ea typeface="+mn-ea"/>
                        </a:rPr>
                        <a:t>や、来年進学（受験を控える）・就職等のイベントを活用</a:t>
                      </a:r>
                      <a:r>
                        <a:rPr kumimoji="1" lang="ja-JP" altLang="en-US" sz="900" dirty="0">
                          <a:latin typeface="メイリオ" panose="020B0604030504040204" pitchFamily="50" charset="-128"/>
                          <a:ea typeface="+mn-ea"/>
                        </a:rPr>
                        <a:t>（</a:t>
                      </a:r>
                      <a:r>
                        <a:rPr kumimoji="1" lang="ja-JP" altLang="en-US" sz="900" dirty="0">
                          <a:solidFill>
                            <a:schemeClr val="accent1"/>
                          </a:solidFill>
                          <a:latin typeface="メイリオ" panose="020B0604030504040204" pitchFamily="50" charset="-128"/>
                          <a:ea typeface="+mn-ea"/>
                          <a:hlinkClick r:id="rId7">
                            <a:extLst>
                              <a:ext uri="{A12FA001-AC4F-418D-AE19-62706E023703}">
                                <ahyp:hlinkClr xmlns:ahyp="http://schemas.microsoft.com/office/drawing/2018/hyperlinkcolor" val="tx"/>
                              </a:ext>
                            </a:extLst>
                          </a:hlinkClick>
                        </a:rPr>
                        <a:t>●</a:t>
                      </a:r>
                      <a:r>
                        <a:rPr kumimoji="1" lang="en-US" altLang="ja-JP" sz="900" dirty="0">
                          <a:solidFill>
                            <a:schemeClr val="accent1"/>
                          </a:solidFill>
                          <a:latin typeface="メイリオ" panose="020B0604030504040204" pitchFamily="50" charset="-128"/>
                          <a:ea typeface="+mn-ea"/>
                          <a:hlinkClick r:id="rId7">
                            <a:extLst>
                              <a:ext uri="{A12FA001-AC4F-418D-AE19-62706E023703}">
                                <ahyp:hlinkClr xmlns:ahyp="http://schemas.microsoft.com/office/drawing/2018/hyperlinkcolor" val="tx"/>
                              </a:ext>
                            </a:extLst>
                          </a:hlinkClick>
                        </a:rPr>
                        <a:t>k’s</a:t>
                      </a:r>
                      <a:r>
                        <a:rPr kumimoji="1" lang="ja-JP" altLang="en-US" sz="900" dirty="0">
                          <a:solidFill>
                            <a:schemeClr val="accent1"/>
                          </a:solidFill>
                          <a:latin typeface="メイリオ" panose="020B0604030504040204" pitchFamily="50" charset="-128"/>
                          <a:ea typeface="+mn-ea"/>
                        </a:rPr>
                        <a:t>）</a:t>
                      </a:r>
                      <a:r>
                        <a:rPr lang="ja-JP" altLang="en-US" sz="900" b="0" i="0" u="none" strike="noStrike" dirty="0">
                          <a:solidFill>
                            <a:schemeClr val="tx1"/>
                          </a:solidFill>
                          <a:effectLst/>
                          <a:latin typeface="メイリオ" panose="020B0604030504040204" pitchFamily="50" charset="-128"/>
                          <a:ea typeface="+mn-ea"/>
                        </a:rPr>
                        <a:t>。対象者をリストアップ！</a:t>
                      </a:r>
                      <a:endParaRPr lang="ja-JP" altLang="en-US" sz="900" b="0" i="1" u="none" strike="noStrike" dirty="0">
                        <a:solidFill>
                          <a:schemeClr val="tx1"/>
                        </a:solidFill>
                        <a:effectLst/>
                        <a:latin typeface="メイリオ" panose="020B0604030504040204" pitchFamily="50" charset="-128"/>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20361166"/>
                  </a:ext>
                </a:extLst>
              </a:tr>
              <a:tr h="324000">
                <a:tc>
                  <a:txBody>
                    <a:bodyPr/>
                    <a:lstStyle/>
                    <a:p>
                      <a:pPr algn="ctr" fontAlgn="ctr"/>
                      <a:r>
                        <a:rPr lang="en-US" altLang="ja-JP" sz="1200" b="0" i="0" u="none" strike="noStrike" dirty="0">
                          <a:solidFill>
                            <a:srgbClr val="000000"/>
                          </a:solidFill>
                          <a:effectLst/>
                          <a:latin typeface="+mn-ea"/>
                          <a:ea typeface="+mn-ea"/>
                        </a:rPr>
                        <a:t>5</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rowSpan="4">
                  <a:txBody>
                    <a:bodyPr/>
                    <a:lstStyle/>
                    <a:p>
                      <a:pPr marL="0" indent="0" algn="ctr" fontAlgn="ctr">
                        <a:buFontTx/>
                        <a:buNone/>
                      </a:pPr>
                      <a:r>
                        <a:rPr lang="ja-JP" altLang="en-US" sz="1050" b="0" i="0" u="none" strike="noStrike" dirty="0">
                          <a:solidFill>
                            <a:schemeClr val="tx1"/>
                          </a:solidFill>
                          <a:effectLst/>
                          <a:latin typeface="+mn-ea"/>
                          <a:ea typeface="+mn-ea"/>
                        </a:rPr>
                        <a:t>お客さま</a:t>
                      </a:r>
                      <a:endParaRPr lang="en-US" altLang="ja-JP" sz="1050" b="0" i="0" u="none" strike="noStrike" dirty="0">
                        <a:solidFill>
                          <a:schemeClr val="tx1"/>
                        </a:solidFill>
                        <a:effectLst/>
                        <a:latin typeface="+mn-ea"/>
                        <a:ea typeface="+mn-ea"/>
                      </a:endParaRPr>
                    </a:p>
                    <a:p>
                      <a:pPr marL="0" indent="0" algn="ctr" fontAlgn="ctr">
                        <a:buFontTx/>
                        <a:buNone/>
                      </a:pPr>
                      <a:r>
                        <a:rPr lang="ja-JP" altLang="en-US" sz="1050" b="0" i="0" u="none" strike="noStrike" dirty="0">
                          <a:solidFill>
                            <a:schemeClr val="tx1"/>
                          </a:solidFill>
                          <a:effectLst/>
                          <a:latin typeface="+mn-ea"/>
                          <a:ea typeface="+mn-ea"/>
                        </a:rPr>
                        <a:t>情報等</a:t>
                      </a:r>
                      <a:endParaRPr lang="en-US" altLang="ja-JP" sz="105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en-US" altLang="ja-JP" sz="1050" b="0" i="0" u="none" strike="noStrike" dirty="0">
                          <a:solidFill>
                            <a:schemeClr val="tx1"/>
                          </a:solidFill>
                          <a:effectLst/>
                          <a:latin typeface="+mn-ea"/>
                          <a:ea typeface="+mn-ea"/>
                        </a:rPr>
                        <a:t>3</a:t>
                      </a:r>
                      <a:r>
                        <a:rPr lang="ja-JP" altLang="en-US" sz="1050" b="0" i="0" u="none" strike="noStrike" dirty="0">
                          <a:solidFill>
                            <a:schemeClr val="tx1"/>
                          </a:solidFill>
                          <a:effectLst/>
                          <a:latin typeface="+mn-ea"/>
                          <a:ea typeface="+mn-ea"/>
                        </a:rPr>
                        <a:t>月は大腸がんの啓発月間！</a:t>
                      </a:r>
                      <a:endParaRPr lang="en-US" altLang="ja-JP" sz="1050" b="0" i="0" u="none" strike="noStrike" dirty="0">
                        <a:solidFill>
                          <a:schemeClr val="tx1"/>
                        </a:solidFill>
                        <a:effectLst/>
                        <a:latin typeface="+mn-ea"/>
                        <a:ea typeface="+mn-ea"/>
                      </a:endParaRPr>
                    </a:p>
                    <a:p>
                      <a:pPr marL="0" indent="0" algn="l" fontAlgn="ctr">
                        <a:buFont typeface="Arial" panose="020B0604020202020204" pitchFamily="34" charset="0"/>
                        <a:buNone/>
                      </a:pPr>
                      <a:r>
                        <a:rPr lang="ja-JP" altLang="en-US" sz="1050" b="0" i="0" u="none" strike="noStrike" dirty="0">
                          <a:solidFill>
                            <a:schemeClr val="tx1"/>
                          </a:solidFill>
                          <a:effectLst/>
                          <a:latin typeface="+mn-ea"/>
                          <a:ea typeface="+mn-ea"/>
                        </a:rPr>
                        <a:t>がんの保障が旧タイプの方をリストアップ！</a:t>
                      </a:r>
                      <a:endParaRPr lang="en-US" altLang="ja-JP" sz="105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rtl="0" fontAlgn="ctr"/>
                      <a:r>
                        <a:rPr lang="ja-JP" altLang="en-US" sz="900" b="0" i="0" u="none" strike="noStrike" dirty="0">
                          <a:solidFill>
                            <a:schemeClr val="tx1"/>
                          </a:solidFill>
                          <a:effectLst/>
                          <a:latin typeface="メイリオ" panose="020B0604030504040204" pitchFamily="50" charset="-128"/>
                          <a:ea typeface="+mn-ea"/>
                        </a:rPr>
                        <a:t>罹患者数</a:t>
                      </a:r>
                      <a:r>
                        <a:rPr lang="en-US" altLang="ja-JP" sz="900" b="0" i="0" u="none" strike="noStrike" dirty="0">
                          <a:solidFill>
                            <a:schemeClr val="tx1"/>
                          </a:solidFill>
                          <a:effectLst/>
                          <a:latin typeface="メイリオ" panose="020B0604030504040204" pitchFamily="50" charset="-128"/>
                          <a:ea typeface="+mn-ea"/>
                        </a:rPr>
                        <a:t>1</a:t>
                      </a:r>
                      <a:r>
                        <a:rPr lang="ja-JP" altLang="en-US" sz="900" b="0" i="0" u="none" strike="noStrike" dirty="0">
                          <a:solidFill>
                            <a:schemeClr val="tx1"/>
                          </a:solidFill>
                          <a:effectLst/>
                          <a:latin typeface="メイリオ" panose="020B0604030504040204" pitchFamily="50" charset="-128"/>
                          <a:ea typeface="+mn-ea"/>
                        </a:rPr>
                        <a:t>位であり、女性のがんにおいては死亡者数</a:t>
                      </a:r>
                      <a:r>
                        <a:rPr lang="en-US" altLang="ja-JP" sz="900" b="0" i="0" u="none" strike="noStrike" dirty="0">
                          <a:solidFill>
                            <a:schemeClr val="tx1"/>
                          </a:solidFill>
                          <a:effectLst/>
                          <a:latin typeface="メイリオ" panose="020B0604030504040204" pitchFamily="50" charset="-128"/>
                          <a:ea typeface="+mn-ea"/>
                        </a:rPr>
                        <a:t>1</a:t>
                      </a:r>
                      <a:r>
                        <a:rPr lang="ja-JP" altLang="en-US" sz="900" b="0" i="0" u="none" strike="noStrike" dirty="0">
                          <a:solidFill>
                            <a:schemeClr val="tx1"/>
                          </a:solidFill>
                          <a:effectLst/>
                          <a:latin typeface="メイリオ" panose="020B0604030504040204" pitchFamily="50" charset="-128"/>
                          <a:ea typeface="+mn-ea"/>
                        </a:rPr>
                        <a:t>位の大腸がん。日本対がん協会の呼びかけに応じて、大腸がん啓発カラー「ブルー」で各地を彩る</a:t>
                      </a:r>
                      <a:r>
                        <a:rPr lang="ja-JP" altLang="en-US" sz="900" b="0" i="0" u="none" strike="noStrike" dirty="0">
                          <a:solidFill>
                            <a:schemeClr val="tx1"/>
                          </a:solidFill>
                          <a:effectLst/>
                          <a:latin typeface="メイリオ" panose="020B0604030504040204" pitchFamily="50" charset="-128"/>
                          <a:ea typeface="+mn-ea"/>
                          <a:hlinkClick r:id="rId8"/>
                        </a:rPr>
                        <a:t>ライトアップ</a:t>
                      </a:r>
                      <a:r>
                        <a:rPr lang="ja-JP" altLang="en-US" sz="900" b="0" i="0" u="none" strike="noStrike" dirty="0">
                          <a:solidFill>
                            <a:schemeClr val="tx1"/>
                          </a:solidFill>
                          <a:effectLst/>
                          <a:latin typeface="メイリオ" panose="020B0604030504040204" pitchFamily="50" charset="-128"/>
                          <a:ea typeface="+mn-ea"/>
                        </a:rPr>
                        <a:t>が行われます。</a:t>
                      </a:r>
                      <a:endParaRPr lang="en-US" altLang="ja-JP" sz="900" b="0" i="0" u="none" strike="noStrike" dirty="0">
                        <a:solidFill>
                          <a:schemeClr val="tx1"/>
                        </a:solidFill>
                        <a:effectLst/>
                        <a:latin typeface="メイリオ" panose="020B0604030504040204" pitchFamily="50" charset="-128"/>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54543022"/>
                  </a:ext>
                </a:extLst>
              </a:tr>
              <a:tr h="324000">
                <a:tc>
                  <a:txBody>
                    <a:bodyPr/>
                    <a:lstStyle/>
                    <a:p>
                      <a:pPr algn="ctr" fontAlgn="ctr"/>
                      <a:r>
                        <a:rPr lang="en-US" altLang="ja-JP" sz="1200" b="0" i="0" u="none" strike="noStrike" dirty="0">
                          <a:solidFill>
                            <a:srgbClr val="000000"/>
                          </a:solidFill>
                          <a:effectLst/>
                          <a:latin typeface="+mn-ea"/>
                          <a:ea typeface="+mn-ea"/>
                        </a:rPr>
                        <a:t>6</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vMerge="1">
                  <a:txBody>
                    <a:bodyPr/>
                    <a:lstStyle/>
                    <a:p>
                      <a:pPr marL="0" indent="0" algn="ctr" fontAlgn="ctr">
                        <a:buFontTx/>
                        <a:buNone/>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ctr" fontAlgn="ctr">
                        <a:buFontTx/>
                        <a:buNone/>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 typeface="Arial" panose="020B0604020202020204" pitchFamily="34" charset="0"/>
                        <a:buNone/>
                        <a:tabLst/>
                        <a:defRPr/>
                      </a:pPr>
                      <a:r>
                        <a:rPr lang="ja-JP" altLang="en-US" sz="1050" b="0" i="0" u="none" strike="noStrike" dirty="0">
                          <a:solidFill>
                            <a:schemeClr val="tx1"/>
                          </a:solidFill>
                          <a:effectLst/>
                          <a:latin typeface="メイリオ" panose="020B0604030504040204" pitchFamily="50" charset="-128"/>
                          <a:ea typeface="+mn-ea"/>
                        </a:rPr>
                        <a:t>確定申告を控え、生命保険料控除の話題から、「控除証明書」を引き出し。保障と保険料の最適化･最新化へ</a:t>
                      </a:r>
                      <a:endParaRPr lang="en-US" altLang="ja-JP" sz="1050" b="0" i="0" u="none" strike="noStrike" dirty="0">
                        <a:solidFill>
                          <a:schemeClr val="tx1"/>
                        </a:solidFill>
                        <a:effectLst/>
                        <a:latin typeface="メイリオ" panose="020B0604030504040204" pitchFamily="50" charset="-128"/>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mn-ea"/>
                          <a:ea typeface="+mn-ea"/>
                        </a:rPr>
                        <a:t>各社のニュースリリースをチェック！当サイトでもしっかり紹介します！参考：</a:t>
                      </a:r>
                      <a:r>
                        <a:rPr kumimoji="1" lang="ja-JP" altLang="en-US" sz="900" dirty="0">
                          <a:solidFill>
                            <a:schemeClr val="tx1"/>
                          </a:solidFill>
                          <a:latin typeface="+mn-ea"/>
                          <a:ea typeface="+mn-ea"/>
                          <a:hlinkClick r:id="rId9"/>
                        </a:rPr>
                        <a:t>●日本</a:t>
                      </a:r>
                      <a:r>
                        <a:rPr kumimoji="1" lang="ja-JP" altLang="en-US" sz="900" dirty="0">
                          <a:solidFill>
                            <a:schemeClr val="tx1"/>
                          </a:solidFill>
                          <a:latin typeface="+mn-ea"/>
                          <a:ea typeface="+mn-ea"/>
                        </a:rPr>
                        <a:t>、</a:t>
                      </a:r>
                      <a:r>
                        <a:rPr kumimoji="1" lang="ja-JP" altLang="en-US" sz="900" dirty="0">
                          <a:solidFill>
                            <a:schemeClr val="tx1"/>
                          </a:solidFill>
                          <a:latin typeface="+mn-ea"/>
                          <a:ea typeface="+mn-ea"/>
                          <a:hlinkClick r:id="rId10"/>
                        </a:rPr>
                        <a:t>●第一</a:t>
                      </a:r>
                      <a:r>
                        <a:rPr kumimoji="1" lang="ja-JP" altLang="en-US" sz="900" dirty="0">
                          <a:solidFill>
                            <a:schemeClr val="tx1"/>
                          </a:solidFill>
                          <a:latin typeface="+mn-ea"/>
                          <a:ea typeface="+mn-ea"/>
                        </a:rPr>
                        <a:t>、</a:t>
                      </a:r>
                      <a:r>
                        <a:rPr kumimoji="1" lang="ja-JP" altLang="en-US" sz="900" dirty="0">
                          <a:solidFill>
                            <a:schemeClr val="tx1"/>
                          </a:solidFill>
                          <a:latin typeface="+mn-ea"/>
                          <a:ea typeface="+mn-ea"/>
                          <a:hlinkClick r:id="rId11"/>
                        </a:rPr>
                        <a:t>●かんぽ</a:t>
                      </a:r>
                      <a:r>
                        <a:rPr kumimoji="1" lang="ja-JP" altLang="en-US" sz="900" dirty="0">
                          <a:solidFill>
                            <a:schemeClr val="tx1"/>
                          </a:solidFill>
                          <a:latin typeface="+mn-ea"/>
                          <a:ea typeface="+mn-ea"/>
                        </a:rPr>
                        <a:t>、</a:t>
                      </a:r>
                      <a:r>
                        <a:rPr kumimoji="1" lang="ja-JP" altLang="en-US" sz="900" dirty="0">
                          <a:solidFill>
                            <a:schemeClr val="tx1"/>
                          </a:solidFill>
                          <a:latin typeface="+mn-ea"/>
                          <a:ea typeface="+mn-ea"/>
                          <a:hlinkClick r:id="rId12"/>
                        </a:rPr>
                        <a:t>●朝日</a:t>
                      </a:r>
                      <a:r>
                        <a:rPr kumimoji="1" lang="ja-JP" altLang="en-US" sz="900" dirty="0">
                          <a:solidFill>
                            <a:schemeClr val="tx1"/>
                          </a:solidFill>
                          <a:latin typeface="+mn-ea"/>
                          <a:ea typeface="+mn-ea"/>
                        </a:rPr>
                        <a:t>、</a:t>
                      </a:r>
                      <a:r>
                        <a:rPr kumimoji="1" lang="ja-JP" altLang="en-US" sz="900" dirty="0">
                          <a:solidFill>
                            <a:schemeClr val="tx1"/>
                          </a:solidFill>
                          <a:latin typeface="+mn-ea"/>
                          <a:ea typeface="+mn-ea"/>
                          <a:hlinkClick r:id="rId13"/>
                        </a:rPr>
                        <a:t>●ﾌｺｸ</a:t>
                      </a:r>
                      <a:r>
                        <a:rPr kumimoji="1" lang="ja-JP" altLang="en-US" sz="900" dirty="0">
                          <a:solidFill>
                            <a:schemeClr val="tx1"/>
                          </a:solidFill>
                          <a:latin typeface="+mn-ea"/>
                          <a:ea typeface="+mn-ea"/>
                        </a:rPr>
                        <a:t>、</a:t>
                      </a:r>
                      <a:r>
                        <a:rPr kumimoji="1" lang="ja-JP" altLang="en-US" sz="900" dirty="0">
                          <a:solidFill>
                            <a:schemeClr val="tx1"/>
                          </a:solidFill>
                          <a:latin typeface="+mn-ea"/>
                          <a:ea typeface="+mn-ea"/>
                          <a:hlinkClick r:id="rId14"/>
                        </a:rPr>
                        <a:t>●ｿﾆｰ</a:t>
                      </a:r>
                      <a:r>
                        <a:rPr kumimoji="1" lang="ja-JP" altLang="en-US" sz="900" dirty="0">
                          <a:solidFill>
                            <a:schemeClr val="tx1"/>
                          </a:solidFill>
                          <a:latin typeface="+mn-ea"/>
                          <a:ea typeface="+mn-ea"/>
                        </a:rPr>
                        <a:t>、</a:t>
                      </a:r>
                      <a:r>
                        <a:rPr kumimoji="1" lang="ja-JP" altLang="en-US" sz="900" dirty="0">
                          <a:solidFill>
                            <a:schemeClr val="tx1"/>
                          </a:solidFill>
                          <a:latin typeface="+mn-ea"/>
                          <a:ea typeface="+mn-ea"/>
                          <a:hlinkClick r:id="rId15"/>
                        </a:rPr>
                        <a:t>●明治安田</a:t>
                      </a:r>
                      <a:r>
                        <a:rPr kumimoji="1" lang="ja-JP" altLang="en-US" sz="900" dirty="0">
                          <a:solidFill>
                            <a:schemeClr val="tx1"/>
                          </a:solidFill>
                          <a:latin typeface="+mn-ea"/>
                          <a:ea typeface="+mn-ea"/>
                        </a:rPr>
                        <a:t>、</a:t>
                      </a:r>
                      <a:r>
                        <a:rPr kumimoji="1" lang="ja-JP" altLang="en-US" sz="900" dirty="0">
                          <a:solidFill>
                            <a:schemeClr val="tx1"/>
                          </a:solidFill>
                          <a:latin typeface="+mn-ea"/>
                          <a:ea typeface="+mn-ea"/>
                          <a:hlinkClick r:id="rId16"/>
                        </a:rPr>
                        <a:t>●ｱﾌﾗｯｸ／ﾌﾟﾙﾃﾞﾝｼｬﾙ</a:t>
                      </a:r>
                      <a:r>
                        <a:rPr kumimoji="1" lang="ja-JP" altLang="en-US" sz="900" dirty="0">
                          <a:solidFill>
                            <a:schemeClr val="tx1"/>
                          </a:solidFill>
                          <a:latin typeface="+mn-ea"/>
                          <a:ea typeface="+mn-ea"/>
                        </a:rPr>
                        <a:t>、</a:t>
                      </a:r>
                      <a:r>
                        <a:rPr kumimoji="1" lang="ja-JP" altLang="en-US" sz="900" dirty="0">
                          <a:solidFill>
                            <a:schemeClr val="tx1"/>
                          </a:solidFill>
                          <a:latin typeface="+mn-ea"/>
                          <a:ea typeface="+mn-ea"/>
                          <a:hlinkClick r:id="rId17"/>
                        </a:rPr>
                        <a:t>●話法</a:t>
                      </a:r>
                      <a:endParaRPr lang="en-US" altLang="ja-JP" sz="105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04896806"/>
                  </a:ext>
                </a:extLst>
              </a:tr>
              <a:tr h="324000">
                <a:tc>
                  <a:txBody>
                    <a:bodyPr/>
                    <a:lstStyle/>
                    <a:p>
                      <a:pPr algn="ctr" fontAlgn="ctr"/>
                      <a:r>
                        <a:rPr lang="en-US" altLang="ja-JP" sz="1200" b="0" i="0" u="none" strike="noStrike" dirty="0">
                          <a:solidFill>
                            <a:srgbClr val="000000"/>
                          </a:solidFill>
                          <a:effectLst/>
                          <a:latin typeface="+mn-ea"/>
                          <a:ea typeface="+mn-ea"/>
                        </a:rPr>
                        <a:t>7</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ja-JP" altLang="en-US" sz="1050" b="0" i="0" u="none" strike="noStrike" dirty="0">
                          <a:solidFill>
                            <a:schemeClr val="tx1"/>
                          </a:solidFill>
                          <a:effectLst/>
                          <a:latin typeface="+mn-ea"/>
                          <a:ea typeface="+mn-ea"/>
                        </a:rPr>
                        <a:t>公務員や大企業の退職者</a:t>
                      </a:r>
                      <a:endParaRPr lang="en-US" altLang="ja-JP" sz="1050" b="0" i="0" u="none" strike="noStrike" dirty="0">
                        <a:solidFill>
                          <a:schemeClr val="tx1"/>
                        </a:solidFill>
                        <a:effectLst/>
                        <a:latin typeface="+mn-ea"/>
                        <a:ea typeface="+mn-ea"/>
                      </a:endParaRPr>
                    </a:p>
                    <a:p>
                      <a:pPr marL="0" indent="0" algn="l" fontAlgn="ctr">
                        <a:buFont typeface="Arial" panose="020B0604020202020204" pitchFamily="34" charset="0"/>
                        <a:buNone/>
                      </a:pPr>
                      <a:r>
                        <a:rPr lang="ja-JP" altLang="en-US" sz="900" b="0" i="0" u="none" strike="noStrike" dirty="0">
                          <a:solidFill>
                            <a:schemeClr val="tx1"/>
                          </a:solidFill>
                          <a:effectLst/>
                          <a:latin typeface="+mn-ea"/>
                          <a:ea typeface="+mn-ea"/>
                        </a:rPr>
                        <a:t>（ここ</a:t>
                      </a:r>
                      <a:r>
                        <a:rPr lang="en-US" altLang="ja-JP" sz="900" b="0" i="0" u="none" strike="noStrike" dirty="0">
                          <a:solidFill>
                            <a:schemeClr val="tx1"/>
                          </a:solidFill>
                          <a:effectLst/>
                          <a:latin typeface="+mn-ea"/>
                          <a:ea typeface="+mn-ea"/>
                        </a:rPr>
                        <a:t>2</a:t>
                      </a:r>
                      <a:r>
                        <a:rPr lang="ja-JP" altLang="en-US" sz="900" b="0" i="0" u="none" strike="noStrike" dirty="0">
                          <a:solidFill>
                            <a:schemeClr val="tx1"/>
                          </a:solidFill>
                          <a:effectLst/>
                          <a:latin typeface="+mn-ea"/>
                          <a:ea typeface="+mn-ea"/>
                        </a:rPr>
                        <a:t>－</a:t>
                      </a:r>
                      <a:r>
                        <a:rPr lang="en-US" altLang="ja-JP" sz="900" b="0" i="0" u="none" strike="noStrike" dirty="0">
                          <a:solidFill>
                            <a:schemeClr val="tx1"/>
                          </a:solidFill>
                          <a:effectLst/>
                          <a:latin typeface="+mn-ea"/>
                          <a:ea typeface="+mn-ea"/>
                        </a:rPr>
                        <a:t>3</a:t>
                      </a:r>
                      <a:r>
                        <a:rPr lang="ja-JP" altLang="en-US" sz="900" b="0" i="0" u="none" strike="noStrike" dirty="0">
                          <a:solidFill>
                            <a:schemeClr val="tx1"/>
                          </a:solidFill>
                          <a:effectLst/>
                          <a:latin typeface="+mn-ea"/>
                          <a:ea typeface="+mn-ea"/>
                        </a:rPr>
                        <a:t>年での退職者もチェック）</a:t>
                      </a:r>
                      <a:endParaRPr lang="en-US" altLang="ja-JP" sz="90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r>
                        <a:rPr kumimoji="1" lang="ja-JP" altLang="en-US" sz="900" i="0" dirty="0">
                          <a:latin typeface="+mn-ea"/>
                          <a:ea typeface="+mn-ea"/>
                        </a:rPr>
                        <a:t>公務員の定年退職は</a:t>
                      </a:r>
                      <a:r>
                        <a:rPr kumimoji="1" lang="en-US" altLang="ja-JP" sz="900" i="0" dirty="0">
                          <a:latin typeface="+mn-ea"/>
                          <a:ea typeface="+mn-ea"/>
                        </a:rPr>
                        <a:t>3</a:t>
                      </a:r>
                      <a:r>
                        <a:rPr kumimoji="1" lang="ja-JP" altLang="en-US" sz="900" i="0" dirty="0">
                          <a:latin typeface="+mn-ea"/>
                          <a:ea typeface="+mn-ea"/>
                        </a:rPr>
                        <a:t>月末。公務員の退職金制度に関しては、共済年金が厚生年金に一元化しています。退職金の使い道等、積み立てや保障の見直し等、案内を徹底しましょう！</a:t>
                      </a: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57672219"/>
                  </a:ext>
                </a:extLst>
              </a:tr>
              <a:tr h="324000">
                <a:tc>
                  <a:txBody>
                    <a:bodyPr/>
                    <a:lstStyle/>
                    <a:p>
                      <a:pPr algn="ctr" fontAlgn="ctr"/>
                      <a:r>
                        <a:rPr lang="en-US" altLang="ja-JP" sz="1200" b="0" i="0" u="none" strike="noStrike" dirty="0">
                          <a:solidFill>
                            <a:srgbClr val="000000"/>
                          </a:solidFill>
                          <a:effectLst/>
                          <a:latin typeface="+mn-ea"/>
                          <a:ea typeface="+mn-ea"/>
                        </a:rPr>
                        <a:t>8</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l" fontAlgn="ctr">
                        <a:buFont typeface="Arial" panose="020B0604020202020204" pitchFamily="34" charset="0"/>
                        <a:buNone/>
                      </a:pPr>
                      <a:r>
                        <a:rPr lang="ja-JP" altLang="en-US" sz="1050" b="0" i="0" u="none" strike="noStrike" dirty="0">
                          <a:solidFill>
                            <a:schemeClr val="tx1"/>
                          </a:solidFill>
                          <a:effectLst/>
                          <a:latin typeface="+mn-ea"/>
                          <a:ea typeface="+mn-ea"/>
                        </a:rPr>
                        <a:t>損害保険（自動車・火災保険・ペット保険等）の更新月のお客さま（</a:t>
                      </a:r>
                      <a:r>
                        <a:rPr lang="en-US" altLang="ja-JP" sz="900" b="0" i="0" u="none" strike="noStrike" dirty="0">
                          <a:solidFill>
                            <a:schemeClr val="tx1"/>
                          </a:solidFill>
                          <a:effectLst/>
                          <a:latin typeface="+mn-ea"/>
                          <a:ea typeface="+mn-ea"/>
                        </a:rPr>
                        <a:t>3</a:t>
                      </a:r>
                      <a:r>
                        <a:rPr lang="ja-JP" altLang="en-US" sz="900" b="0" i="0" u="none" strike="noStrike" dirty="0">
                          <a:solidFill>
                            <a:schemeClr val="tx1"/>
                          </a:solidFill>
                          <a:effectLst/>
                          <a:latin typeface="+mn-ea"/>
                          <a:ea typeface="+mn-ea"/>
                        </a:rPr>
                        <a:t>月</a:t>
                      </a:r>
                      <a:r>
                        <a:rPr lang="en-US" altLang="ja-JP" sz="900" b="0" i="0" u="none" strike="noStrike" dirty="0">
                          <a:solidFill>
                            <a:schemeClr val="tx1"/>
                          </a:solidFill>
                          <a:effectLst/>
                          <a:latin typeface="+mn-ea"/>
                          <a:ea typeface="+mn-ea"/>
                        </a:rPr>
                        <a:t>11</a:t>
                      </a:r>
                      <a:r>
                        <a:rPr lang="ja-JP" altLang="en-US" sz="900" b="0" i="0" u="none" strike="noStrike" dirty="0">
                          <a:solidFill>
                            <a:schemeClr val="tx1"/>
                          </a:solidFill>
                          <a:effectLst/>
                          <a:latin typeface="+mn-ea"/>
                          <a:ea typeface="+mn-ea"/>
                        </a:rPr>
                        <a:t>日は、東日本大震災から</a:t>
                      </a:r>
                      <a:r>
                        <a:rPr lang="en-US" altLang="ja-JP" sz="900" b="0" i="0" u="none" strike="noStrike" dirty="0">
                          <a:solidFill>
                            <a:schemeClr val="tx1"/>
                          </a:solidFill>
                          <a:effectLst/>
                          <a:latin typeface="+mn-ea"/>
                          <a:ea typeface="+mn-ea"/>
                        </a:rPr>
                        <a:t>15</a:t>
                      </a:r>
                      <a:r>
                        <a:rPr lang="ja-JP" altLang="en-US" sz="900" b="0" i="0" u="none" strike="noStrike" dirty="0">
                          <a:solidFill>
                            <a:schemeClr val="tx1"/>
                          </a:solidFill>
                          <a:effectLst/>
                          <a:latin typeface="+mn-ea"/>
                          <a:ea typeface="+mn-ea"/>
                        </a:rPr>
                        <a:t>年目等）</a:t>
                      </a:r>
                      <a:endParaRPr lang="en-US" altLang="ja-JP" sz="105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mn-ea"/>
                          <a:ea typeface="+mn-ea"/>
                        </a:rPr>
                        <a:t>損保と生保、さらには世帯（ペットも）全体の保険料を通じて保障･補償の最新･最適化を訴求！</a:t>
                      </a:r>
                      <a:r>
                        <a:rPr kumimoji="1" lang="ja-JP" altLang="en-US" sz="900" dirty="0">
                          <a:solidFill>
                            <a:schemeClr val="tx1"/>
                          </a:solidFill>
                          <a:latin typeface="+mn-ea"/>
                          <a:ea typeface="+mn-ea"/>
                          <a:hlinkClick r:id="rId18"/>
                        </a:rPr>
                        <a:t>火災保険</a:t>
                      </a:r>
                      <a:r>
                        <a:rPr kumimoji="1" lang="en-US" altLang="ja-JP" sz="900" dirty="0">
                          <a:solidFill>
                            <a:schemeClr val="tx1"/>
                          </a:solidFill>
                          <a:latin typeface="+mn-ea"/>
                          <a:ea typeface="+mn-ea"/>
                          <a:hlinkClick r:id="rId18"/>
                        </a:rPr>
                        <a:t>2025</a:t>
                      </a:r>
                      <a:r>
                        <a:rPr kumimoji="1" lang="ja-JP" altLang="en-US" sz="900" dirty="0">
                          <a:solidFill>
                            <a:schemeClr val="tx1"/>
                          </a:solidFill>
                          <a:latin typeface="+mn-ea"/>
                          <a:ea typeface="+mn-ea"/>
                          <a:hlinkClick r:id="rId18"/>
                        </a:rPr>
                        <a:t>年以降問題●</a:t>
                      </a:r>
                      <a:r>
                        <a:rPr kumimoji="1" lang="en-US" altLang="ja-JP" sz="900" dirty="0">
                          <a:solidFill>
                            <a:schemeClr val="tx1"/>
                          </a:solidFill>
                          <a:latin typeface="+mn-ea"/>
                          <a:ea typeface="+mn-ea"/>
                          <a:hlinkClick r:id="rId18"/>
                        </a:rPr>
                        <a:t>k’s</a:t>
                      </a:r>
                      <a:r>
                        <a:rPr kumimoji="1" lang="ja-JP" altLang="en-US" sz="900" dirty="0">
                          <a:solidFill>
                            <a:schemeClr val="tx1"/>
                          </a:solidFill>
                          <a:latin typeface="+mn-ea"/>
                          <a:ea typeface="+mn-ea"/>
                          <a:hlinkClick r:id="rId18"/>
                        </a:rPr>
                        <a:t>🔗</a:t>
                      </a:r>
                      <a:r>
                        <a:rPr kumimoji="1" lang="ja-JP" altLang="en-US" sz="900" dirty="0">
                          <a:solidFill>
                            <a:schemeClr val="tx1"/>
                          </a:solidFill>
                          <a:latin typeface="+mn-ea"/>
                          <a:ea typeface="+mn-ea"/>
                        </a:rPr>
                        <a:t>や、</a:t>
                      </a:r>
                      <a:r>
                        <a:rPr kumimoji="1" lang="ja-JP" altLang="en-US" sz="900" dirty="0">
                          <a:solidFill>
                            <a:schemeClr val="tx1"/>
                          </a:solidFill>
                          <a:latin typeface="+mn-ea"/>
                          <a:ea typeface="+mn-ea"/>
                          <a:hlinkClick r:id="rId19"/>
                        </a:rPr>
                        <a:t>自動車保険問題●</a:t>
                      </a:r>
                      <a:r>
                        <a:rPr kumimoji="1" lang="en-US" altLang="ja-JP" sz="900" dirty="0">
                          <a:solidFill>
                            <a:schemeClr val="tx1"/>
                          </a:solidFill>
                          <a:latin typeface="+mn-ea"/>
                          <a:ea typeface="+mn-ea"/>
                          <a:hlinkClick r:id="rId19"/>
                        </a:rPr>
                        <a:t>k’s</a:t>
                      </a:r>
                      <a:r>
                        <a:rPr kumimoji="1" lang="ja-JP" altLang="en-US" sz="900" dirty="0">
                          <a:solidFill>
                            <a:schemeClr val="tx1"/>
                          </a:solidFill>
                          <a:latin typeface="+mn-ea"/>
                          <a:ea typeface="+mn-ea"/>
                          <a:hlinkClick r:id="rId19"/>
                        </a:rPr>
                        <a:t>🔗</a:t>
                      </a:r>
                      <a:r>
                        <a:rPr kumimoji="1" lang="ja-JP" altLang="en-US" sz="900" dirty="0">
                          <a:solidFill>
                            <a:schemeClr val="tx1"/>
                          </a:solidFill>
                          <a:latin typeface="+mn-ea"/>
                          <a:ea typeface="+mn-ea"/>
                        </a:rPr>
                        <a:t>も話題として活用</a:t>
                      </a:r>
                      <a:r>
                        <a:rPr kumimoji="1" lang="en-US" altLang="ja-JP" sz="900" i="1" dirty="0">
                          <a:solidFill>
                            <a:schemeClr val="tx1"/>
                          </a:solidFill>
                          <a:latin typeface="+mn-ea"/>
                          <a:ea typeface="+mn-ea"/>
                        </a:rPr>
                        <a:t>!</a:t>
                      </a:r>
                      <a:endParaRPr kumimoji="1" lang="ja-JP" altLang="en-US" sz="900" i="1" dirty="0">
                        <a:solidFill>
                          <a:schemeClr val="tx1"/>
                        </a:solidFill>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06274385"/>
                  </a:ext>
                </a:extLst>
              </a:tr>
              <a:tr h="324000">
                <a:tc>
                  <a:txBody>
                    <a:bodyPr/>
                    <a:lstStyle/>
                    <a:p>
                      <a:pPr algn="ctr" fontAlgn="ctr"/>
                      <a:r>
                        <a:rPr lang="en-US" altLang="ja-JP" sz="1200" b="0" i="0" u="none" strike="noStrike" dirty="0">
                          <a:solidFill>
                            <a:srgbClr val="000000"/>
                          </a:solidFill>
                          <a:effectLst/>
                          <a:latin typeface="+mn-ea"/>
                          <a:ea typeface="+mn-ea"/>
                        </a:rPr>
                        <a:t>9</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chemeClr val="tx1"/>
                          </a:solidFill>
                          <a:effectLst/>
                          <a:latin typeface="+mn-ea"/>
                          <a:ea typeface="+mn-ea"/>
                        </a:rPr>
                        <a:t>法人</a:t>
                      </a:r>
                    </a:p>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chemeClr val="tx1"/>
                          </a:solidFill>
                          <a:effectLst/>
                          <a:latin typeface="+mn-ea"/>
                          <a:ea typeface="+mn-ea"/>
                        </a:rPr>
                        <a:t>・相続</a:t>
                      </a: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rtl="0" fontAlgn="ctr"/>
                      <a:r>
                        <a:rPr lang="ja-JP" altLang="en-US" sz="1050" b="0" i="0" u="none" strike="noStrike" dirty="0">
                          <a:solidFill>
                            <a:schemeClr val="tx1">
                              <a:lumMod val="95000"/>
                              <a:lumOff val="5000"/>
                            </a:schemeClr>
                          </a:solidFill>
                          <a:effectLst/>
                          <a:latin typeface="メイリオ" panose="020B0604030504040204" pitchFamily="50" charset="-128"/>
                          <a:ea typeface="メイリオ" panose="020B0604030504040204" pitchFamily="50" charset="-128"/>
                        </a:rPr>
                        <a:t>決算対策等や、年度末のあいさつ活動、後援者への接触の機会の創出など。</a:t>
                      </a: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rtl="0" fontAlgn="ctr"/>
                      <a:r>
                        <a:rPr lang="ja-JP" altLang="en-US" sz="900" b="0" i="0" u="none" strike="noStrike" dirty="0">
                          <a:solidFill>
                            <a:schemeClr val="tx1"/>
                          </a:solidFill>
                          <a:effectLst/>
                          <a:latin typeface="メイリオ" panose="020B0604030504040204" pitchFamily="50" charset="-128"/>
                          <a:ea typeface="+mn-ea"/>
                        </a:rPr>
                        <a:t>直近決算月（</a:t>
                      </a:r>
                      <a:r>
                        <a:rPr lang="en-US" altLang="ja-JP" sz="900" b="0" i="0" u="none" strike="noStrike" dirty="0">
                          <a:solidFill>
                            <a:schemeClr val="tx1"/>
                          </a:solidFill>
                          <a:effectLst/>
                          <a:latin typeface="メイリオ" panose="020B0604030504040204" pitchFamily="50" charset="-128"/>
                          <a:ea typeface="+mn-ea"/>
                        </a:rPr>
                        <a:t>3</a:t>
                      </a:r>
                      <a:r>
                        <a:rPr lang="ja-JP" altLang="en-US" sz="900" b="0" i="0" u="none" strike="noStrike" dirty="0">
                          <a:solidFill>
                            <a:schemeClr val="tx1"/>
                          </a:solidFill>
                          <a:effectLst/>
                          <a:latin typeface="メイリオ" panose="020B0604030504040204" pitchFamily="50" charset="-128"/>
                          <a:ea typeface="+mn-ea"/>
                        </a:rPr>
                        <a:t>－</a:t>
                      </a:r>
                      <a:r>
                        <a:rPr lang="en-US" altLang="ja-JP" sz="900" b="0" i="0" u="none" strike="noStrike" dirty="0">
                          <a:solidFill>
                            <a:schemeClr val="tx1"/>
                          </a:solidFill>
                          <a:effectLst/>
                          <a:latin typeface="メイリオ" panose="020B0604030504040204" pitchFamily="50" charset="-128"/>
                          <a:ea typeface="+mn-ea"/>
                        </a:rPr>
                        <a:t>5</a:t>
                      </a:r>
                      <a:r>
                        <a:rPr lang="ja-JP" altLang="en-US" sz="900" b="0" i="0" u="none" strike="noStrike" dirty="0">
                          <a:solidFill>
                            <a:schemeClr val="tx1"/>
                          </a:solidFill>
                          <a:effectLst/>
                          <a:latin typeface="メイリオ" panose="020B0604030504040204" pitchFamily="50" charset="-128"/>
                          <a:ea typeface="+mn-ea"/>
                        </a:rPr>
                        <a:t>月）を迎えられる法人先に優先訪問。決算対策のアドバイス等徹底。</a:t>
                      </a:r>
                      <a:endParaRPr lang="en-US" altLang="ja-JP" sz="900" b="0" i="0" u="none" strike="noStrike" dirty="0">
                        <a:solidFill>
                          <a:schemeClr val="tx1"/>
                        </a:solidFill>
                        <a:effectLst/>
                        <a:latin typeface="メイリオ" panose="020B0604030504040204" pitchFamily="50" charset="-128"/>
                        <a:ea typeface="+mn-ea"/>
                      </a:endParaRPr>
                    </a:p>
                    <a:p>
                      <a:pPr algn="l" rtl="0" fontAlgn="ctr"/>
                      <a:r>
                        <a:rPr lang="en-US" altLang="ja-JP" sz="900" b="0" i="0" u="none" strike="noStrike" dirty="0">
                          <a:solidFill>
                            <a:schemeClr val="tx1"/>
                          </a:solidFill>
                          <a:effectLst/>
                          <a:latin typeface="メイリオ" panose="020B0604030504040204" pitchFamily="50" charset="-128"/>
                          <a:ea typeface="+mn-ea"/>
                        </a:rPr>
                        <a:t>3</a:t>
                      </a:r>
                      <a:r>
                        <a:rPr lang="ja-JP" altLang="en-US" sz="900" b="0" i="0" u="none" strike="noStrike" dirty="0">
                          <a:solidFill>
                            <a:schemeClr val="tx1"/>
                          </a:solidFill>
                          <a:effectLst/>
                          <a:latin typeface="メイリオ" panose="020B0604030504040204" pitchFamily="50" charset="-128"/>
                          <a:ea typeface="+mn-ea"/>
                        </a:rPr>
                        <a:t>月決算の会社は</a:t>
                      </a:r>
                      <a:r>
                        <a:rPr lang="en-US" altLang="ja-JP" sz="900" b="0" i="0" u="none" strike="noStrike" dirty="0">
                          <a:solidFill>
                            <a:schemeClr val="tx1"/>
                          </a:solidFill>
                          <a:effectLst/>
                          <a:latin typeface="メイリオ" panose="020B0604030504040204" pitchFamily="50" charset="-128"/>
                          <a:ea typeface="+mn-ea"/>
                        </a:rPr>
                        <a:t>18.1</a:t>
                      </a:r>
                      <a:r>
                        <a:rPr lang="ja-JP" altLang="en-US" sz="900" b="0" i="0" u="none" strike="noStrike" dirty="0">
                          <a:solidFill>
                            <a:schemeClr val="tx1"/>
                          </a:solidFill>
                          <a:effectLst/>
                          <a:latin typeface="メイリオ" panose="020B0604030504040204" pitchFamily="50" charset="-128"/>
                          <a:ea typeface="+mn-ea"/>
                        </a:rPr>
                        <a:t>％と年最大。（</a:t>
                      </a:r>
                      <a:r>
                        <a:rPr lang="en-US" altLang="ja-JP" sz="900" b="0" i="0" u="none" strike="noStrike" dirty="0">
                          <a:solidFill>
                            <a:schemeClr val="tx1"/>
                          </a:solidFill>
                          <a:effectLst/>
                          <a:latin typeface="メイリオ" panose="020B0604030504040204" pitchFamily="50" charset="-128"/>
                          <a:ea typeface="+mn-ea"/>
                        </a:rPr>
                        <a:t>3</a:t>
                      </a:r>
                      <a:r>
                        <a:rPr lang="ja-JP" altLang="en-US" sz="900" b="0" i="0" u="none" strike="noStrike" dirty="0">
                          <a:solidFill>
                            <a:schemeClr val="tx1"/>
                          </a:solidFill>
                          <a:effectLst/>
                          <a:latin typeface="メイリオ" panose="020B0604030504040204" pitchFamily="50" charset="-128"/>
                          <a:ea typeface="+mn-ea"/>
                        </a:rPr>
                        <a:t>－</a:t>
                      </a:r>
                      <a:r>
                        <a:rPr lang="en-US" altLang="ja-JP" sz="900" b="0" i="0" u="none" strike="noStrike" dirty="0">
                          <a:solidFill>
                            <a:schemeClr val="tx1"/>
                          </a:solidFill>
                          <a:effectLst/>
                          <a:latin typeface="メイリオ" panose="020B0604030504040204" pitchFamily="50" charset="-128"/>
                          <a:ea typeface="+mn-ea"/>
                        </a:rPr>
                        <a:t>5</a:t>
                      </a:r>
                      <a:r>
                        <a:rPr lang="ja-JP" altLang="en-US" sz="900" b="0" i="0" u="none" strike="noStrike" dirty="0">
                          <a:solidFill>
                            <a:schemeClr val="tx1"/>
                          </a:solidFill>
                          <a:effectLst/>
                          <a:latin typeface="メイリオ" panose="020B0604030504040204" pitchFamily="50" charset="-128"/>
                          <a:ea typeface="+mn-ea"/>
                        </a:rPr>
                        <a:t>月で</a:t>
                      </a:r>
                      <a:r>
                        <a:rPr lang="en-US" altLang="ja-JP" sz="900" b="0" i="0" u="none" strike="noStrike" dirty="0">
                          <a:solidFill>
                            <a:schemeClr val="tx1"/>
                          </a:solidFill>
                          <a:effectLst/>
                          <a:latin typeface="メイリオ" panose="020B0604030504040204" pitchFamily="50" charset="-128"/>
                          <a:ea typeface="+mn-ea"/>
                        </a:rPr>
                        <a:t>33.4</a:t>
                      </a:r>
                      <a:r>
                        <a:rPr lang="ja-JP" altLang="en-US" sz="900" b="0" i="0" u="none" strike="noStrike" dirty="0">
                          <a:solidFill>
                            <a:schemeClr val="tx1"/>
                          </a:solidFill>
                          <a:effectLst/>
                          <a:latin typeface="メイリオ" panose="020B0604030504040204" pitchFamily="50" charset="-128"/>
                          <a:ea typeface="+mn-ea"/>
                        </a:rPr>
                        <a:t>％と実に</a:t>
                      </a:r>
                      <a:r>
                        <a:rPr lang="en-US" altLang="ja-JP" sz="900" b="0" i="0" u="none" strike="noStrike" dirty="0">
                          <a:solidFill>
                            <a:schemeClr val="tx1"/>
                          </a:solidFill>
                          <a:effectLst/>
                          <a:latin typeface="メイリオ" panose="020B0604030504040204" pitchFamily="50" charset="-128"/>
                          <a:ea typeface="+mn-ea"/>
                        </a:rPr>
                        <a:t>1/3</a:t>
                      </a:r>
                      <a:r>
                        <a:rPr lang="ja-JP" altLang="en-US" sz="900" b="0" i="0" u="none" strike="noStrike" dirty="0">
                          <a:solidFill>
                            <a:schemeClr val="tx1"/>
                          </a:solidFill>
                          <a:effectLst/>
                          <a:latin typeface="メイリオ" panose="020B0604030504040204" pitchFamily="50" charset="-128"/>
                          <a:ea typeface="+mn-ea"/>
                        </a:rPr>
                        <a:t>を占める）</a:t>
                      </a:r>
                      <a:r>
                        <a:rPr lang="en-US" altLang="ja-JP" sz="900" b="0" i="0" u="none" strike="noStrike" dirty="0">
                          <a:solidFill>
                            <a:schemeClr val="tx1"/>
                          </a:solidFill>
                          <a:effectLst/>
                          <a:latin typeface="メイリオ" panose="020B0604030504040204" pitchFamily="50" charset="-128"/>
                          <a:ea typeface="+mn-ea"/>
                        </a:rPr>
                        <a:t>※</a:t>
                      </a:r>
                      <a:r>
                        <a:rPr lang="ja-JP" altLang="en-US" sz="900" b="0" i="0" u="none" strike="noStrike" dirty="0">
                          <a:solidFill>
                            <a:schemeClr val="tx1"/>
                          </a:solidFill>
                          <a:effectLst/>
                          <a:latin typeface="メイリオ" panose="020B0604030504040204" pitchFamily="50" charset="-128"/>
                          <a:ea typeface="+mn-ea"/>
                          <a:hlinkClick r:id="rId20"/>
                        </a:rPr>
                        <a:t>参照</a:t>
                      </a:r>
                      <a:r>
                        <a:rPr lang="en-US" altLang="ja-JP" sz="900" b="0" i="0" u="none" strike="noStrike" dirty="0">
                          <a:solidFill>
                            <a:schemeClr val="tx1"/>
                          </a:solidFill>
                          <a:effectLst/>
                          <a:latin typeface="メイリオ" panose="020B0604030504040204" pitchFamily="50" charset="-128"/>
                          <a:ea typeface="+mn-ea"/>
                          <a:hlinkClick r:id="rId20"/>
                        </a:rPr>
                        <a:t>URL</a:t>
                      </a:r>
                      <a:endParaRPr lang="ja-JP" altLang="en-US" sz="900" b="0" i="0" u="none" strike="noStrike" dirty="0">
                        <a:solidFill>
                          <a:schemeClr val="tx1"/>
                        </a:solidFill>
                        <a:effectLst/>
                        <a:latin typeface="メイリオ" panose="020B0604030504040204" pitchFamily="50" charset="-128"/>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90192459"/>
                  </a:ext>
                </a:extLst>
              </a:tr>
              <a:tr h="324000">
                <a:tc>
                  <a:txBody>
                    <a:bodyPr/>
                    <a:lstStyle/>
                    <a:p>
                      <a:pPr algn="ctr" fontAlgn="ctr"/>
                      <a:r>
                        <a:rPr lang="en-US" altLang="ja-JP" sz="1200" b="0" i="0" u="none" strike="noStrike" dirty="0">
                          <a:solidFill>
                            <a:srgbClr val="000000"/>
                          </a:solidFill>
                          <a:effectLst/>
                          <a:latin typeface="+mn-ea"/>
                          <a:ea typeface="+mn-ea"/>
                        </a:rPr>
                        <a:t>10</a:t>
                      </a:r>
                      <a:endParaRPr lang="ja-JP" altLang="en-US" sz="1200" b="0" i="0" u="none" strike="noStrike" dirty="0">
                        <a:solidFill>
                          <a:srgbClr val="000000"/>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chemeClr val="tx1"/>
                          </a:solidFill>
                          <a:effectLst/>
                          <a:latin typeface="+mn-ea"/>
                          <a:ea typeface="+mn-ea"/>
                        </a:rPr>
                        <a:t>法人他</a:t>
                      </a:r>
                      <a:endParaRPr lang="en-US" altLang="ja-JP" sz="1050" b="0" i="0" u="none" strike="noStrike" dirty="0">
                        <a:solidFill>
                          <a:schemeClr val="tx1"/>
                        </a:solidFill>
                        <a:effectLst/>
                        <a:latin typeface="+mn-ea"/>
                        <a:ea typeface="+mn-ea"/>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indent="0" algn="ctr" fontAlgn="ctr">
                        <a:buFontTx/>
                        <a:buNone/>
                      </a:pPr>
                      <a:r>
                        <a:rPr lang="ja-JP" altLang="en-US" sz="1600" b="0" i="0" u="none" strike="noStrike" dirty="0">
                          <a:solidFill>
                            <a:schemeClr val="tx1"/>
                          </a:solidFill>
                          <a:effectLst/>
                          <a:latin typeface="+mn-ea"/>
                          <a:ea typeface="+mn-ea"/>
                        </a:rPr>
                        <a:t>□</a:t>
                      </a:r>
                      <a:endParaRPr lang="en-US" altLang="ja-JP" sz="1600" b="0" i="0" u="none" strike="noStrike" dirty="0">
                        <a:solidFill>
                          <a:schemeClr val="tx1"/>
                        </a:solidFill>
                        <a:effectLst/>
                        <a:latin typeface="+mn-ea"/>
                        <a:ea typeface="+mn-ea"/>
                      </a:endParaRPr>
                    </a:p>
                  </a:txBody>
                  <a:tcPr marL="36000" marR="36000" marT="36000" marB="36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rtl="0" fontAlgn="ctr"/>
                      <a:r>
                        <a:rPr lang="ja-JP" altLang="en-US" sz="1050" b="0" i="0" u="none" strike="noStrike" dirty="0">
                          <a:solidFill>
                            <a:schemeClr val="tx1"/>
                          </a:solidFill>
                          <a:effectLst/>
                          <a:latin typeface="+mn-ea"/>
                          <a:ea typeface="+mn-ea"/>
                        </a:rPr>
                        <a:t>相続や事業承継等</a:t>
                      </a:r>
                      <a:endParaRPr lang="en-US" altLang="ja-JP" sz="1050" b="0" i="0" u="none" strike="noStrike" dirty="0">
                        <a:solidFill>
                          <a:schemeClr val="tx1"/>
                        </a:solidFill>
                        <a:effectLst/>
                        <a:latin typeface="+mn-ea"/>
                        <a:ea typeface="+mn-ea"/>
                      </a:endParaRPr>
                    </a:p>
                    <a:p>
                      <a:pPr algn="l" rtl="0"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土地に関する情報：</a:t>
                      </a:r>
                      <a:r>
                        <a:rPr lang="ja-JP" altLang="en-US" sz="900" b="0" i="0" u="none" strike="noStrike" dirty="0">
                          <a:solidFill>
                            <a:schemeClr val="tx1"/>
                          </a:solidFill>
                          <a:effectLst/>
                          <a:latin typeface="Meiryo UI" panose="020B0604030504040204" pitchFamily="50" charset="-128"/>
                          <a:ea typeface="Meiryo UI" panose="020B0604030504040204" pitchFamily="50" charset="-128"/>
                          <a:hlinkClick r:id="rId21"/>
                        </a:rPr>
                        <a:t>路線価🔗</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900" b="0" i="0" u="none" strike="noStrike" dirty="0">
                          <a:solidFill>
                            <a:schemeClr val="tx1"/>
                          </a:solidFill>
                          <a:effectLst/>
                          <a:latin typeface="Meiryo UI" panose="020B0604030504040204" pitchFamily="50" charset="-128"/>
                          <a:ea typeface="Meiryo UI" panose="020B0604030504040204" pitchFamily="50" charset="-128"/>
                          <a:hlinkClick r:id="rId22"/>
                        </a:rPr>
                        <a:t>公示地価🔗</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900" b="0" i="0" u="none" strike="noStrike" dirty="0">
                          <a:solidFill>
                            <a:schemeClr val="tx1"/>
                          </a:solidFill>
                          <a:effectLst/>
                          <a:latin typeface="Meiryo UI" panose="020B0604030504040204" pitchFamily="50" charset="-128"/>
                          <a:ea typeface="Meiryo UI" panose="020B0604030504040204" pitchFamily="50" charset="-128"/>
                          <a:hlinkClick r:id="rId23"/>
                        </a:rPr>
                        <a:t>基準地価🔗</a:t>
                      </a: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rtl="0" fontAlgn="ctr"/>
                      <a:r>
                        <a:rPr lang="ja-JP" altLang="en-US" sz="900" b="0" i="0" u="none" strike="noStrike" dirty="0">
                          <a:solidFill>
                            <a:schemeClr val="tx1"/>
                          </a:solidFill>
                          <a:effectLst/>
                          <a:latin typeface="メイリオ" panose="020B0604030504040204" pitchFamily="50" charset="-128"/>
                          <a:ea typeface="+mn-ea"/>
                        </a:rPr>
                        <a:t>確定申告の話題はもちろん、土地に関する話題や情報提供等から、相続・事業承継対策の現況をヒアリング（もしくは最新化）。今年度の計画の確認とアドバイスの実施！</a:t>
                      </a:r>
                      <a:endParaRPr lang="ja-JP" altLang="en-US" sz="900" b="0" i="1" u="none" strike="noStrike" dirty="0">
                        <a:solidFill>
                          <a:schemeClr val="tx1"/>
                        </a:solidFill>
                        <a:effectLst/>
                        <a:latin typeface="メイリオ" panose="020B0604030504040204" pitchFamily="50" charset="-128"/>
                        <a:ea typeface="メイリオ" panose="020B0604030504040204" pitchFamily="50" charset="-128"/>
                      </a:endParaRPr>
                    </a:p>
                  </a:txBody>
                  <a:tcPr marL="36000" marR="3600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49404497"/>
                  </a:ext>
                </a:extLst>
              </a:tr>
            </a:tbl>
          </a:graphicData>
        </a:graphic>
      </p:graphicFrame>
      <p:sp>
        <p:nvSpPr>
          <p:cNvPr id="58" name="四角形: 角を丸くする 57">
            <a:extLst>
              <a:ext uri="{FF2B5EF4-FFF2-40B4-BE49-F238E27FC236}">
                <a16:creationId xmlns:a16="http://schemas.microsoft.com/office/drawing/2014/main" id="{BEE8F746-51FE-414D-B994-3A9E49660391}"/>
              </a:ext>
            </a:extLst>
          </p:cNvPr>
          <p:cNvSpPr/>
          <p:nvPr/>
        </p:nvSpPr>
        <p:spPr>
          <a:xfrm>
            <a:off x="114300" y="5421210"/>
            <a:ext cx="972000" cy="216000"/>
          </a:xfrm>
          <a:prstGeom prst="roundRect">
            <a:avLst>
              <a:gd name="adj" fmla="val 36788"/>
            </a:avLst>
          </a:prstGeom>
          <a:solidFill>
            <a:srgbClr val="FF6562"/>
          </a:solidFill>
        </p:spPr>
        <p:txBody>
          <a:bodyPr wrap="square" lIns="0" tIns="36000" rIns="0" bIns="36000" anchor="ctr">
            <a:noAutofit/>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050" b="1" i="0" u="none" strike="noStrike" kern="1200" cap="none" spc="0" normalizeH="0" baseline="0" noProof="0" dirty="0">
                <a:ln>
                  <a:noFill/>
                </a:ln>
                <a:solidFill>
                  <a:srgbClr val="FFFFFF"/>
                </a:solidFill>
                <a:effectLst/>
                <a:uLnTx/>
                <a:uFillTx/>
                <a:latin typeface="HGPｺﾞｼｯｸM" panose="020B0600000000000000" pitchFamily="50" charset="-128"/>
                <a:ea typeface="HGPｺﾞｼｯｸM" panose="020B0600000000000000" pitchFamily="50" charset="-128"/>
                <a:cs typeface="+mn-cs"/>
              </a:rPr>
              <a:t>市況情報</a:t>
            </a:r>
            <a:endParaRPr kumimoji="1" lang="en-US" altLang="ja-JP" sz="1050" b="1" i="0" u="none" strike="noStrike" kern="1200" cap="none" spc="0" normalizeH="0" baseline="0" noProof="0" dirty="0">
              <a:ln>
                <a:noFill/>
              </a:ln>
              <a:solidFill>
                <a:srgbClr val="FFFFFF"/>
              </a:solidFill>
              <a:effectLst/>
              <a:uLnTx/>
              <a:uFillTx/>
              <a:latin typeface="HGPｺﾞｼｯｸM" panose="020B0600000000000000" pitchFamily="50" charset="-128"/>
              <a:ea typeface="HGPｺﾞｼｯｸM" panose="020B0600000000000000" pitchFamily="50" charset="-128"/>
              <a:cs typeface="+mn-cs"/>
            </a:endParaRPr>
          </a:p>
        </p:txBody>
      </p:sp>
      <p:sp>
        <p:nvSpPr>
          <p:cNvPr id="50" name="正方形/長方形 49">
            <a:extLst>
              <a:ext uri="{FF2B5EF4-FFF2-40B4-BE49-F238E27FC236}">
                <a16:creationId xmlns:a16="http://schemas.microsoft.com/office/drawing/2014/main" id="{C71F8B12-1132-4E23-AC58-073E192C1E16}"/>
              </a:ext>
            </a:extLst>
          </p:cNvPr>
          <p:cNvSpPr/>
          <p:nvPr/>
        </p:nvSpPr>
        <p:spPr bwMode="auto">
          <a:xfrm>
            <a:off x="0" y="6661654"/>
            <a:ext cx="9707642" cy="187844"/>
          </a:xfrm>
          <a:prstGeom prst="rect">
            <a:avLst/>
          </a:prstGeom>
          <a:noFill/>
          <a:ln w="12700" cap="flat" cmpd="sng" algn="ctr">
            <a:noFill/>
            <a:prstDash val="solid"/>
            <a:round/>
            <a:headEnd type="none" w="med" len="med"/>
            <a:tailEnd type="none" w="med" len="med"/>
          </a:ln>
          <a:effectLst/>
        </p:spPr>
        <p:txBody>
          <a:bodyPr rot="0" spcFirstLastPara="0" vert="horz" wrap="none" lIns="0" tIns="0" rIns="0" bIns="0" numCol="1" spcCol="0" rtlCol="0" fromWordArt="0" anchor="b" anchorCtr="0" forceAA="0" compatLnSpc="1">
            <a:prstTxWarp prst="textNoShape">
              <a:avLst/>
            </a:prstTxWarp>
            <a:noAutofit/>
          </a:bodyPr>
          <a:lstStyle>
            <a:defPPr>
              <a:defRPr lang="ja-JP"/>
            </a:defPPr>
            <a:lvl1pPr algn="l" rtl="0" fontAlgn="base">
              <a:spcBef>
                <a:spcPct val="0"/>
              </a:spcBef>
              <a:spcAft>
                <a:spcPct val="0"/>
              </a:spcAft>
              <a:defRPr kumimoji="1" sz="1600" kern="1200">
                <a:solidFill>
                  <a:schemeClr val="tx1"/>
                </a:solidFill>
                <a:latin typeface="ＭＳ Ｐゴシック" charset="-128"/>
                <a:ea typeface="ＭＳ Ｐゴシック" charset="-128"/>
                <a:cs typeface="+mn-cs"/>
              </a:defRPr>
            </a:lvl1pPr>
            <a:lvl2pPr marL="457200" algn="l" rtl="0" fontAlgn="base">
              <a:spcBef>
                <a:spcPct val="0"/>
              </a:spcBef>
              <a:spcAft>
                <a:spcPct val="0"/>
              </a:spcAft>
              <a:defRPr kumimoji="1" sz="1600" kern="1200">
                <a:solidFill>
                  <a:schemeClr val="tx1"/>
                </a:solidFill>
                <a:latin typeface="ＭＳ Ｐゴシック" charset="-128"/>
                <a:ea typeface="ＭＳ Ｐゴシック" charset="-128"/>
                <a:cs typeface="+mn-cs"/>
              </a:defRPr>
            </a:lvl2pPr>
            <a:lvl3pPr marL="914400" algn="l" rtl="0" fontAlgn="base">
              <a:spcBef>
                <a:spcPct val="0"/>
              </a:spcBef>
              <a:spcAft>
                <a:spcPct val="0"/>
              </a:spcAft>
              <a:defRPr kumimoji="1" sz="1600" kern="1200">
                <a:solidFill>
                  <a:schemeClr val="tx1"/>
                </a:solidFill>
                <a:latin typeface="ＭＳ Ｐゴシック" charset="-128"/>
                <a:ea typeface="ＭＳ Ｐゴシック" charset="-128"/>
                <a:cs typeface="+mn-cs"/>
              </a:defRPr>
            </a:lvl3pPr>
            <a:lvl4pPr marL="1371600" algn="l" rtl="0" fontAlgn="base">
              <a:spcBef>
                <a:spcPct val="0"/>
              </a:spcBef>
              <a:spcAft>
                <a:spcPct val="0"/>
              </a:spcAft>
              <a:defRPr kumimoji="1" sz="1600" kern="1200">
                <a:solidFill>
                  <a:schemeClr val="tx1"/>
                </a:solidFill>
                <a:latin typeface="ＭＳ Ｐゴシック" charset="-128"/>
                <a:ea typeface="ＭＳ Ｐゴシック" charset="-128"/>
                <a:cs typeface="+mn-cs"/>
              </a:defRPr>
            </a:lvl4pPr>
            <a:lvl5pPr marL="1828800" algn="l" rtl="0" fontAlgn="base">
              <a:spcBef>
                <a:spcPct val="0"/>
              </a:spcBef>
              <a:spcAft>
                <a:spcPct val="0"/>
              </a:spcAft>
              <a:defRPr kumimoji="1" sz="1600" kern="1200">
                <a:solidFill>
                  <a:schemeClr val="tx1"/>
                </a:solidFill>
                <a:latin typeface="ＭＳ Ｐゴシック" charset="-128"/>
                <a:ea typeface="ＭＳ Ｐゴシック" charset="-128"/>
                <a:cs typeface="+mn-cs"/>
              </a:defRPr>
            </a:lvl5pPr>
            <a:lvl6pPr marL="2286000" algn="l" defTabSz="914400" rtl="0" eaLnBrk="1" latinLnBrk="0" hangingPunct="1">
              <a:defRPr kumimoji="1" sz="1600" kern="1200">
                <a:solidFill>
                  <a:schemeClr val="tx1"/>
                </a:solidFill>
                <a:latin typeface="ＭＳ Ｐゴシック" charset="-128"/>
                <a:ea typeface="ＭＳ Ｐゴシック" charset="-128"/>
                <a:cs typeface="+mn-cs"/>
              </a:defRPr>
            </a:lvl6pPr>
            <a:lvl7pPr marL="2743200" algn="l" defTabSz="914400" rtl="0" eaLnBrk="1" latinLnBrk="0" hangingPunct="1">
              <a:defRPr kumimoji="1" sz="1600" kern="1200">
                <a:solidFill>
                  <a:schemeClr val="tx1"/>
                </a:solidFill>
                <a:latin typeface="ＭＳ Ｐゴシック" charset="-128"/>
                <a:ea typeface="ＭＳ Ｐゴシック" charset="-128"/>
                <a:cs typeface="+mn-cs"/>
              </a:defRPr>
            </a:lvl7pPr>
            <a:lvl8pPr marL="3200400" algn="l" defTabSz="914400" rtl="0" eaLnBrk="1" latinLnBrk="0" hangingPunct="1">
              <a:defRPr kumimoji="1" sz="1600" kern="1200">
                <a:solidFill>
                  <a:schemeClr val="tx1"/>
                </a:solidFill>
                <a:latin typeface="ＭＳ Ｐゴシック" charset="-128"/>
                <a:ea typeface="ＭＳ Ｐゴシック" charset="-128"/>
                <a:cs typeface="+mn-cs"/>
              </a:defRPr>
            </a:lvl8pPr>
            <a:lvl9pPr marL="3657600" algn="l" defTabSz="914400" rtl="0" eaLnBrk="1" latinLnBrk="0" hangingPunct="1">
              <a:defRPr kumimoji="1" sz="1600" kern="1200">
                <a:solidFill>
                  <a:schemeClr val="tx1"/>
                </a:solidFill>
                <a:latin typeface="ＭＳ Ｐゴシック" charset="-128"/>
                <a:ea typeface="ＭＳ Ｐゴシック" charset="-128"/>
                <a:cs typeface="+mn-cs"/>
              </a:defRPr>
            </a:lvl9pPr>
          </a:lstStyle>
          <a:p>
            <a:pPr defTabSz="914400">
              <a:defRPr/>
            </a:pPr>
            <a:r>
              <a:rPr kumimoji="1" lang="ja-JP" altLang="en-US" sz="700" b="0" i="0" u="none" strike="noStrike" kern="1200" cap="none" spc="0" normalizeH="0" baseline="0" noProof="0" dirty="0">
                <a:ln>
                  <a:noFill/>
                </a:ln>
                <a:solidFill>
                  <a:srgbClr val="3E3A39"/>
                </a:solidFill>
                <a:effectLst/>
                <a:uLnTx/>
                <a:uFillTx/>
                <a:latin typeface="HGPｺﾞｼｯｸM" panose="020B0600000000000000" pitchFamily="50" charset="-128"/>
                <a:ea typeface="HGPｺﾞｼｯｸM" panose="020B0600000000000000" pitchFamily="50" charset="-128"/>
              </a:rPr>
              <a:t>上記解説等は個人の見解となっています。詳細は、各種媒体等をご確認下さい。日本経済新聞社</a:t>
            </a:r>
            <a:r>
              <a:rPr kumimoji="1" lang="ja-JP" altLang="en-US" sz="700" b="0" i="0" u="none" strike="noStrike" kern="1200" cap="none" spc="0" normalizeH="0" baseline="0" noProof="0" dirty="0">
                <a:ln>
                  <a:noFill/>
                </a:ln>
                <a:solidFill>
                  <a:srgbClr val="FFFFFF">
                    <a:lumMod val="50000"/>
                  </a:srgbClr>
                </a:solidFill>
                <a:effectLst/>
                <a:uLnTx/>
                <a:uFillTx/>
                <a:latin typeface="HGPｺﾞｼｯｸM" panose="020B0600000000000000" pitchFamily="50" charset="-128"/>
                <a:ea typeface="HGPｺﾞｼｯｸM" panose="020B0600000000000000" pitchFamily="50" charset="-128"/>
              </a:rPr>
              <a:t>（</a:t>
            </a:r>
            <a:r>
              <a:rPr kumimoji="1" lang="en-US" altLang="ja-JP" sz="700" b="0" i="0" u="none" strike="noStrike" kern="1200" cap="none" spc="0" normalizeH="0" baseline="0" noProof="0" dirty="0">
                <a:ln>
                  <a:noFill/>
                </a:ln>
                <a:solidFill>
                  <a:srgbClr val="FFFFFF">
                    <a:lumMod val="50000"/>
                  </a:srgbClr>
                </a:solidFill>
                <a:effectLst/>
                <a:uLnTx/>
                <a:uFillTx/>
                <a:latin typeface="HGPｺﾞｼｯｸM" panose="020B0600000000000000" pitchFamily="50" charset="-128"/>
                <a:ea typeface="HGPｺﾞｼｯｸM" panose="020B0600000000000000" pitchFamily="50" charset="-128"/>
                <a:hlinkClick r:id="rId24"/>
              </a:rPr>
              <a:t>https://www.nikkei.com/</a:t>
            </a:r>
            <a:r>
              <a:rPr kumimoji="1" lang="ja-JP" altLang="en-US" sz="700" b="0" i="0" u="none" strike="noStrike" kern="1200" cap="none" spc="0" normalizeH="0" baseline="0" noProof="0" dirty="0">
                <a:ln>
                  <a:noFill/>
                </a:ln>
                <a:solidFill>
                  <a:srgbClr val="FFFFFF">
                    <a:lumMod val="50000"/>
                  </a:srgbClr>
                </a:solidFill>
                <a:effectLst/>
                <a:uLnTx/>
                <a:uFillTx/>
                <a:latin typeface="HGPｺﾞｼｯｸM" panose="020B0600000000000000" pitchFamily="50" charset="-128"/>
                <a:ea typeface="HGPｺﾞｼｯｸM" panose="020B0600000000000000" pitchFamily="50" charset="-128"/>
              </a:rPr>
              <a:t>）</a:t>
            </a:r>
            <a:r>
              <a:rPr kumimoji="1" lang="ja-JP" altLang="en-US" sz="700" b="0" i="0" u="none" strike="noStrike" kern="1200" cap="none" spc="0" normalizeH="0" baseline="0" noProof="0" dirty="0">
                <a:ln>
                  <a:noFill/>
                </a:ln>
                <a:solidFill>
                  <a:srgbClr val="3E3A39"/>
                </a:solidFill>
                <a:effectLst/>
                <a:uLnTx/>
                <a:uFillTx/>
                <a:latin typeface="HGPｺﾞｼｯｸM" panose="020B0600000000000000" pitchFamily="50" charset="-128"/>
                <a:ea typeface="HGPｺﾞｼｯｸM" panose="020B0600000000000000" pitchFamily="50" charset="-128"/>
              </a:rPr>
              <a:t>。定期購読はこちら（</a:t>
            </a:r>
            <a:r>
              <a:rPr kumimoji="1" lang="en-US" altLang="ja-JP" sz="700" b="0" i="0" u="none" strike="noStrike" kern="1200" cap="none" spc="0" normalizeH="0" baseline="0" noProof="0" dirty="0">
                <a:ln>
                  <a:noFill/>
                </a:ln>
                <a:solidFill>
                  <a:srgbClr val="FFFFFF">
                    <a:lumMod val="50000"/>
                  </a:srgbClr>
                </a:solidFill>
                <a:effectLst/>
                <a:uLnTx/>
                <a:uFillTx/>
                <a:latin typeface="HGPｺﾞｼｯｸM" panose="020B0600000000000000" pitchFamily="50" charset="-128"/>
                <a:ea typeface="HGPｺﾞｼｯｸM" panose="020B0600000000000000" pitchFamily="50" charset="-128"/>
                <a:hlinkClick r:id="rId25"/>
              </a:rPr>
              <a:t>https://www.nikkei.com/r123/</a:t>
            </a:r>
            <a:r>
              <a:rPr kumimoji="1" lang="ja-JP" altLang="en-US" sz="700" b="0" i="0" u="none" strike="noStrike" kern="1200" cap="none" spc="0" normalizeH="0" baseline="0" noProof="0" dirty="0">
                <a:ln>
                  <a:noFill/>
                </a:ln>
                <a:solidFill>
                  <a:srgbClr val="FFFFFF">
                    <a:lumMod val="50000"/>
                  </a:srgbClr>
                </a:solidFill>
                <a:effectLst/>
                <a:uLnTx/>
                <a:uFillTx/>
                <a:latin typeface="HGPｺﾞｼｯｸM" panose="020B0600000000000000" pitchFamily="50" charset="-128"/>
                <a:ea typeface="HGPｺﾞｼｯｸM" panose="020B0600000000000000" pitchFamily="50" charset="-128"/>
              </a:rPr>
              <a:t>）</a:t>
            </a:r>
            <a:endParaRPr lang="ja-JP" altLang="en-US" sz="700" dirty="0">
              <a:solidFill>
                <a:schemeClr val="bg1">
                  <a:lumMod val="65000"/>
                </a:schemeClr>
              </a:solidFill>
              <a:latin typeface="HGPｺﾞｼｯｸM" panose="020B0600000000000000" pitchFamily="50" charset="-128"/>
              <a:ea typeface="HGPｺﾞｼｯｸM" panose="020B0600000000000000" pitchFamily="50" charset="-128"/>
            </a:endParaRPr>
          </a:p>
        </p:txBody>
      </p:sp>
      <p:graphicFrame>
        <p:nvGraphicFramePr>
          <p:cNvPr id="22" name="表 21">
            <a:extLst>
              <a:ext uri="{FF2B5EF4-FFF2-40B4-BE49-F238E27FC236}">
                <a16:creationId xmlns:a16="http://schemas.microsoft.com/office/drawing/2014/main" id="{3944F73C-9073-4606-0D50-F2C832ABD791}"/>
              </a:ext>
            </a:extLst>
          </p:cNvPr>
          <p:cNvGraphicFramePr>
            <a:graphicFrameLocks noGrp="1"/>
          </p:cNvGraphicFramePr>
          <p:nvPr>
            <p:extLst>
              <p:ext uri="{D42A27DB-BD31-4B8C-83A1-F6EECF244321}">
                <p14:modId xmlns:p14="http://schemas.microsoft.com/office/powerpoint/2010/main" val="1626165188"/>
              </p:ext>
            </p:extLst>
          </p:nvPr>
        </p:nvGraphicFramePr>
        <p:xfrm>
          <a:off x="129394" y="5661583"/>
          <a:ext cx="3744000" cy="1026000"/>
        </p:xfrm>
        <a:graphic>
          <a:graphicData uri="http://schemas.openxmlformats.org/drawingml/2006/table">
            <a:tbl>
              <a:tblPr>
                <a:tableStyleId>{5C22544A-7EE6-4342-B048-85BDC9FD1C3A}</a:tableStyleId>
              </a:tblPr>
              <a:tblGrid>
                <a:gridCol w="900000">
                  <a:extLst>
                    <a:ext uri="{9D8B030D-6E8A-4147-A177-3AD203B41FA5}">
                      <a16:colId xmlns:a16="http://schemas.microsoft.com/office/drawing/2014/main" val="3104501486"/>
                    </a:ext>
                  </a:extLst>
                </a:gridCol>
                <a:gridCol w="504000">
                  <a:extLst>
                    <a:ext uri="{9D8B030D-6E8A-4147-A177-3AD203B41FA5}">
                      <a16:colId xmlns:a16="http://schemas.microsoft.com/office/drawing/2014/main" val="2327995251"/>
                    </a:ext>
                  </a:extLst>
                </a:gridCol>
                <a:gridCol w="468000">
                  <a:extLst>
                    <a:ext uri="{9D8B030D-6E8A-4147-A177-3AD203B41FA5}">
                      <a16:colId xmlns:a16="http://schemas.microsoft.com/office/drawing/2014/main" val="2613423492"/>
                    </a:ext>
                  </a:extLst>
                </a:gridCol>
                <a:gridCol w="900000">
                  <a:extLst>
                    <a:ext uri="{9D8B030D-6E8A-4147-A177-3AD203B41FA5}">
                      <a16:colId xmlns:a16="http://schemas.microsoft.com/office/drawing/2014/main" val="1493845372"/>
                    </a:ext>
                  </a:extLst>
                </a:gridCol>
                <a:gridCol w="504000">
                  <a:extLst>
                    <a:ext uri="{9D8B030D-6E8A-4147-A177-3AD203B41FA5}">
                      <a16:colId xmlns:a16="http://schemas.microsoft.com/office/drawing/2014/main" val="3119164287"/>
                    </a:ext>
                  </a:extLst>
                </a:gridCol>
                <a:gridCol w="468000">
                  <a:extLst>
                    <a:ext uri="{9D8B030D-6E8A-4147-A177-3AD203B41FA5}">
                      <a16:colId xmlns:a16="http://schemas.microsoft.com/office/drawing/2014/main" val="2291910623"/>
                    </a:ext>
                  </a:extLst>
                </a:gridCol>
              </a:tblGrid>
              <a:tr h="205200">
                <a:tc>
                  <a:txBody>
                    <a:bodyPr/>
                    <a:lstStyle/>
                    <a:p>
                      <a:pPr algn="ctr" rtl="0" fontAlgn="ctr"/>
                      <a:r>
                        <a:rPr lang="ja-JP" altLang="en-US" sz="800" b="1" u="none" strike="noStrike" dirty="0">
                          <a:effectLst/>
                          <a:latin typeface="HGPｺﾞｼｯｸM" panose="020B0600000000000000" pitchFamily="50" charset="-128"/>
                          <a:ea typeface="HGPｺﾞｼｯｸM" panose="020B0600000000000000" pitchFamily="50" charset="-128"/>
                        </a:rPr>
                        <a:t>日経平均</a:t>
                      </a:r>
                      <a:r>
                        <a:rPr lang="en-US" altLang="ja-JP" sz="700" b="0" u="none" strike="noStrike" dirty="0">
                          <a:effectLst/>
                          <a:latin typeface="HGPｺﾞｼｯｸM" panose="020B0600000000000000" pitchFamily="50" charset="-128"/>
                          <a:ea typeface="HGPｺﾞｼｯｸM" panose="020B0600000000000000" pitchFamily="50" charset="-128"/>
                        </a:rPr>
                        <a:t>/</a:t>
                      </a:r>
                      <a:r>
                        <a:rPr lang="ja-JP" altLang="en-US" sz="700" b="0" u="none" strike="noStrike" dirty="0">
                          <a:effectLst/>
                          <a:latin typeface="HGPｺﾞｼｯｸM" panose="020B0600000000000000" pitchFamily="50" charset="-128"/>
                          <a:ea typeface="HGPｺﾞｼｯｸM" panose="020B0600000000000000" pitchFamily="50" charset="-128"/>
                        </a:rPr>
                        <a:t>前日比</a:t>
                      </a:r>
                      <a:endParaRPr lang="ja-JP" altLang="en-US" sz="800" b="0" i="0" u="none" strike="noStrike" dirty="0">
                        <a:solidFill>
                          <a:srgbClr val="3E3A39"/>
                        </a:solidFill>
                        <a:effectLst/>
                        <a:latin typeface="HGPｺﾞｼｯｸM" panose="020B0600000000000000" pitchFamily="50" charset="-128"/>
                        <a:ea typeface="HGPｺﾞｼｯｸM" panose="020B0600000000000000" pitchFamily="50" charset="-128"/>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FBDDDC"/>
                    </a:solidFill>
                  </a:tcPr>
                </a:tc>
                <a:tc>
                  <a:txBody>
                    <a:bodyPr/>
                    <a:lstStyle/>
                    <a:p>
                      <a:pPr algn="r" rtl="0" fontAlgn="ctr">
                        <a:buNone/>
                      </a:pPr>
                      <a:r>
                        <a:rPr lang="en-US" altLang="ja-JP" sz="700" b="0" i="0" u="none" strike="noStrike" dirty="0">
                          <a:solidFill>
                            <a:srgbClr val="3E3A39"/>
                          </a:solidFill>
                          <a:effectLst/>
                          <a:latin typeface="HGPｺﾞｼｯｸM" panose="020B0600000000000000" pitchFamily="50" charset="-128"/>
                          <a:ea typeface="HGPｺﾞｼｯｸM" panose="020B0600000000000000" pitchFamily="50" charset="-128"/>
                        </a:rPr>
                        <a:t>56,825.70/</a:t>
                      </a:r>
                    </a:p>
                  </a:txBody>
                  <a:tcPr marL="6350" marR="6350" marT="6350" marB="0" anchor="ctr">
                    <a:lnL w="6350" cap="flat" cmpd="sng" algn="ctr">
                      <a:solidFill>
                        <a:schemeClr val="bg1">
                          <a:lumMod val="85000"/>
                        </a:schemeClr>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rtl="0" fontAlgn="ctr">
                        <a:buNone/>
                      </a:pPr>
                      <a:r>
                        <a:rPr lang="en-US" altLang="ja-JP" sz="700" b="0" i="0" u="none" strike="noStrike">
                          <a:solidFill>
                            <a:srgbClr val="3E3A39"/>
                          </a:solidFill>
                          <a:effectLst/>
                          <a:latin typeface="HGPｺﾞｼｯｸM" panose="020B0600000000000000" pitchFamily="50" charset="-128"/>
                          <a:ea typeface="HGPｺﾞｼｯｸM" panose="020B0600000000000000" pitchFamily="50" charset="-128"/>
                        </a:rPr>
                        <a:t>-</a:t>
                      </a:r>
                    </a:p>
                  </a:txBody>
                  <a:tcPr marL="6350" marR="6350" marT="6350" marB="0" anchor="ctr">
                    <a:lnL w="6350" cap="flat" cmpd="sng" algn="ctr">
                      <a:no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ctr" rtl="0" fontAlgn="ctr"/>
                      <a:r>
                        <a:rPr lang="zh-TW" altLang="en-US" sz="800" b="1" u="none" strike="noStrike" dirty="0">
                          <a:effectLst/>
                          <a:latin typeface="HGPｺﾞｼｯｸM" panose="020B0600000000000000" pitchFamily="50" charset="-128"/>
                          <a:ea typeface="HGPｺﾞｼｯｸM" panose="020B0600000000000000" pitchFamily="50" charset="-128"/>
                        </a:rPr>
                        <a:t>定期預金金利</a:t>
                      </a:r>
                      <a:r>
                        <a:rPr lang="en-US" altLang="zh-TW" sz="600" u="none" strike="noStrike" dirty="0">
                          <a:effectLst/>
                          <a:latin typeface="HGPｺﾞｼｯｸM" panose="020B0600000000000000" pitchFamily="50" charset="-128"/>
                          <a:ea typeface="HGPｺﾞｼｯｸM" panose="020B0600000000000000" pitchFamily="50" charset="-128"/>
                        </a:rPr>
                        <a:t>(1,000</a:t>
                      </a:r>
                      <a:r>
                        <a:rPr lang="zh-TW" altLang="en-US" sz="600" u="none" strike="noStrike" dirty="0">
                          <a:effectLst/>
                          <a:latin typeface="HGPｺﾞｼｯｸM" panose="020B0600000000000000" pitchFamily="50" charset="-128"/>
                          <a:ea typeface="HGPｺﾞｼｯｸM" panose="020B0600000000000000" pitchFamily="50" charset="-128"/>
                        </a:rPr>
                        <a:t>万以上</a:t>
                      </a:r>
                      <a:r>
                        <a:rPr lang="en-US" altLang="zh-TW" sz="600" u="none" strike="noStrike" dirty="0">
                          <a:effectLst/>
                          <a:latin typeface="HGPｺﾞｼｯｸM" panose="020B0600000000000000" pitchFamily="50" charset="-128"/>
                          <a:ea typeface="HGPｺﾞｼｯｸM" panose="020B0600000000000000" pitchFamily="50" charset="-128"/>
                        </a:rPr>
                        <a:t>/10</a:t>
                      </a:r>
                      <a:r>
                        <a:rPr lang="zh-TW" altLang="en-US" sz="600" u="none" strike="noStrike" dirty="0">
                          <a:effectLst/>
                          <a:latin typeface="HGPｺﾞｼｯｸM" panose="020B0600000000000000" pitchFamily="50" charset="-128"/>
                          <a:ea typeface="HGPｺﾞｼｯｸM" panose="020B0600000000000000" pitchFamily="50" charset="-128"/>
                        </a:rPr>
                        <a:t>年</a:t>
                      </a:r>
                      <a:r>
                        <a:rPr lang="en-US" altLang="zh-TW" sz="600" u="none" strike="noStrike" dirty="0">
                          <a:effectLst/>
                          <a:latin typeface="HGPｺﾞｼｯｸM" panose="020B0600000000000000" pitchFamily="50" charset="-128"/>
                          <a:ea typeface="HGPｺﾞｼｯｸM" panose="020B0600000000000000" pitchFamily="50" charset="-128"/>
                        </a:rPr>
                        <a:t>)</a:t>
                      </a:r>
                      <a:endParaRPr lang="en-US" altLang="zh-TW" sz="800" b="1" i="0" u="none" strike="noStrike" dirty="0">
                        <a:solidFill>
                          <a:srgbClr val="3E3A39"/>
                        </a:solidFill>
                        <a:effectLst/>
                        <a:latin typeface="HGPｺﾞｼｯｸM" panose="020B0600000000000000" pitchFamily="50" charset="-128"/>
                        <a:ea typeface="HGPｺﾞｼｯｸM" panose="020B0600000000000000" pitchFamily="50" charset="-128"/>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FBDDDC"/>
                    </a:solidFill>
                  </a:tcPr>
                </a:tc>
                <a:tc hMerge="1">
                  <a:txBody>
                    <a:bodyPr/>
                    <a:lstStyle/>
                    <a:p>
                      <a:endParaRPr kumimoji="1" lang="ja-JP" altLang="en-US"/>
                    </a:p>
                  </a:txBody>
                  <a:tcPr/>
                </a:tc>
                <a:tc>
                  <a:txBody>
                    <a:bodyPr/>
                    <a:lstStyle/>
                    <a:p>
                      <a:pPr algn="r" rtl="0" fontAlgn="ctr"/>
                      <a:r>
                        <a:rPr lang="en-US" altLang="ja-JP" sz="700" u="none" strike="noStrike" dirty="0">
                          <a:effectLst/>
                          <a:latin typeface="HGPｺﾞｼｯｸM" panose="020B0600000000000000" pitchFamily="50" charset="-128"/>
                          <a:ea typeface="HGPｺﾞｼｯｸM" panose="020B0600000000000000" pitchFamily="50" charset="-128"/>
                        </a:rPr>
                        <a:t>0.500%</a:t>
                      </a:r>
                      <a:endParaRPr lang="en-US" altLang="ja-JP" sz="700" b="0" i="0" u="none" strike="noStrike" dirty="0">
                        <a:solidFill>
                          <a:srgbClr val="3E3A39"/>
                        </a:solidFill>
                        <a:effectLst/>
                        <a:latin typeface="HGPｺﾞｼｯｸM" panose="020B0600000000000000" pitchFamily="50" charset="-128"/>
                        <a:ea typeface="HGPｺﾞｼｯｸM" panose="020B0600000000000000" pitchFamily="50" charset="-128"/>
                      </a:endParaRPr>
                    </a:p>
                  </a:txBody>
                  <a:tcPr marL="0" marR="1800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78722555"/>
                  </a:ext>
                </a:extLst>
              </a:tr>
              <a:tr h="205200">
                <a:tc>
                  <a:txBody>
                    <a:bodyPr/>
                    <a:lstStyle/>
                    <a:p>
                      <a:pPr algn="ctr" rtl="0" fontAlgn="ctr"/>
                      <a:r>
                        <a:rPr lang="en-US" sz="800" b="1" u="none" strike="noStrike" dirty="0">
                          <a:effectLst/>
                          <a:latin typeface="HGPｺﾞｼｯｸM" panose="020B0600000000000000" pitchFamily="50" charset="-128"/>
                          <a:ea typeface="HGPｺﾞｼｯｸM" panose="020B0600000000000000" pitchFamily="50" charset="-128"/>
                        </a:rPr>
                        <a:t>TOPIX</a:t>
                      </a:r>
                      <a:endParaRPr lang="en-US" sz="800" b="1" i="0" u="none" strike="noStrike" dirty="0">
                        <a:solidFill>
                          <a:srgbClr val="3E3A39"/>
                        </a:solidFill>
                        <a:effectLst/>
                        <a:latin typeface="HGPｺﾞｼｯｸM" panose="020B0600000000000000" pitchFamily="50" charset="-128"/>
                        <a:ea typeface="HGPｺﾞｼｯｸM" panose="020B0600000000000000" pitchFamily="50" charset="-128"/>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FBDDDC"/>
                    </a:solidFill>
                  </a:tcPr>
                </a:tc>
                <a:tc>
                  <a:txBody>
                    <a:bodyPr/>
                    <a:lstStyle/>
                    <a:p>
                      <a:pPr algn="r" rtl="0" fontAlgn="ctr">
                        <a:buNone/>
                      </a:pPr>
                      <a:r>
                        <a:rPr lang="en-US" altLang="ja-JP" sz="700" b="0" i="0" u="none" strike="noStrike">
                          <a:solidFill>
                            <a:srgbClr val="3E3A39"/>
                          </a:solidFill>
                          <a:effectLst/>
                          <a:latin typeface="HGPｺﾞｼｯｸM" panose="020B0600000000000000" pitchFamily="50" charset="-128"/>
                          <a:ea typeface="HGPｺﾞｼｯｸM" panose="020B0600000000000000" pitchFamily="50" charset="-128"/>
                        </a:rPr>
                        <a:t>3,808.48/</a:t>
                      </a:r>
                    </a:p>
                  </a:txBody>
                  <a:tcPr marL="6350" marR="6350" marT="6350" marB="0" anchor="ctr">
                    <a:lnL w="6350" cap="flat" cmpd="sng" algn="ctr">
                      <a:solidFill>
                        <a:schemeClr val="bg1">
                          <a:lumMod val="85000"/>
                        </a:schemeClr>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rtl="0" fontAlgn="ctr">
                        <a:buNone/>
                      </a:pPr>
                      <a:r>
                        <a:rPr lang="en-US" altLang="ja-JP" sz="700" b="0" i="0" u="none" strike="noStrike">
                          <a:solidFill>
                            <a:srgbClr val="3E3A39"/>
                          </a:solidFill>
                          <a:effectLst/>
                          <a:latin typeface="HGPｺﾞｼｯｸM" panose="020B0600000000000000" pitchFamily="50" charset="-128"/>
                          <a:ea typeface="HGPｺﾞｼｯｸM" panose="020B0600000000000000" pitchFamily="50" charset="-128"/>
                        </a:rPr>
                        <a:t>-</a:t>
                      </a:r>
                    </a:p>
                  </a:txBody>
                  <a:tcPr marL="6350" marR="6350" marT="6350" marB="0" anchor="ctr">
                    <a:lnL w="6350" cap="flat" cmpd="sng" algn="ctr">
                      <a:no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r>
                        <a:rPr lang="ja-JP" altLang="en-US" sz="800" b="1" u="none" strike="noStrike" dirty="0">
                          <a:effectLst/>
                          <a:latin typeface="HGPｺﾞｼｯｸM" panose="020B0600000000000000" pitchFamily="50" charset="-128"/>
                          <a:ea typeface="HGPｺﾞｼｯｸM" panose="020B0600000000000000" pitchFamily="50" charset="-128"/>
                        </a:rPr>
                        <a:t>国債（</a:t>
                      </a:r>
                      <a:r>
                        <a:rPr lang="en-US" altLang="ja-JP" sz="800" b="1" u="none" strike="noStrike" dirty="0">
                          <a:effectLst/>
                          <a:latin typeface="HGPｺﾞｼｯｸM" panose="020B0600000000000000" pitchFamily="50" charset="-128"/>
                          <a:ea typeface="HGPｺﾞｼｯｸM" panose="020B0600000000000000" pitchFamily="50" charset="-128"/>
                        </a:rPr>
                        <a:t>5</a:t>
                      </a:r>
                      <a:r>
                        <a:rPr lang="ja-JP" altLang="en-US" sz="800" b="1" u="none" strike="noStrike" dirty="0">
                          <a:effectLst/>
                          <a:latin typeface="HGPｺﾞｼｯｸM" panose="020B0600000000000000" pitchFamily="50" charset="-128"/>
                          <a:ea typeface="HGPｺﾞｼｯｸM" panose="020B0600000000000000" pitchFamily="50" charset="-128"/>
                        </a:rPr>
                        <a:t>年）</a:t>
                      </a:r>
                      <a:r>
                        <a:rPr lang="en-US" altLang="ja-JP" sz="700" u="none" strike="noStrike" dirty="0">
                          <a:effectLst/>
                          <a:latin typeface="HGPｺﾞｼｯｸM" panose="020B0600000000000000" pitchFamily="50" charset="-128"/>
                          <a:ea typeface="HGPｺﾞｼｯｸM" panose="020B0600000000000000" pitchFamily="50" charset="-128"/>
                        </a:rPr>
                        <a:t>/</a:t>
                      </a:r>
                      <a:r>
                        <a:rPr lang="ja-JP" altLang="en-US" sz="700" u="none" strike="noStrike" dirty="0">
                          <a:effectLst/>
                          <a:latin typeface="HGPｺﾞｼｯｸM" panose="020B0600000000000000" pitchFamily="50" charset="-128"/>
                          <a:ea typeface="HGPｺﾞｼｯｸM" panose="020B0600000000000000" pitchFamily="50" charset="-128"/>
                        </a:rPr>
                        <a:t>前日差</a:t>
                      </a:r>
                      <a:endParaRPr lang="ja-JP" altLang="en-US" sz="800" b="1" i="0" u="none" strike="noStrike" dirty="0">
                        <a:solidFill>
                          <a:srgbClr val="3E3A39"/>
                        </a:solidFill>
                        <a:effectLst/>
                        <a:latin typeface="HGPｺﾞｼｯｸM" panose="020B0600000000000000" pitchFamily="50" charset="-128"/>
                        <a:ea typeface="HGPｺﾞｼｯｸM" panose="020B0600000000000000" pitchFamily="50" charset="-128"/>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FBDDDC"/>
                    </a:solidFill>
                  </a:tcPr>
                </a:tc>
                <a:tc>
                  <a:txBody>
                    <a:bodyPr/>
                    <a:lstStyle/>
                    <a:p>
                      <a:pPr algn="r" rtl="0" fontAlgn="ctr">
                        <a:buNone/>
                      </a:pPr>
                      <a:r>
                        <a:rPr lang="en-US" altLang="ja-JP" sz="700" b="0" i="0" u="none" strike="noStrike">
                          <a:solidFill>
                            <a:srgbClr val="3E3A39"/>
                          </a:solidFill>
                          <a:effectLst/>
                          <a:latin typeface="HGPｺﾞｼｯｸM" panose="020B0600000000000000" pitchFamily="50" charset="-128"/>
                          <a:ea typeface="HGPｺﾞｼｯｸM" panose="020B0600000000000000" pitchFamily="50" charset="-128"/>
                        </a:rPr>
                        <a:t>1.615%/</a:t>
                      </a:r>
                    </a:p>
                  </a:txBody>
                  <a:tcPr marL="6350" marR="6350" marT="6350" marB="0" anchor="ctr">
                    <a:lnL w="6350" cap="flat" cmpd="sng" algn="ctr">
                      <a:solidFill>
                        <a:schemeClr val="bg1">
                          <a:lumMod val="85000"/>
                        </a:schemeClr>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rtl="0" fontAlgn="ctr">
                        <a:buNone/>
                      </a:pPr>
                      <a:r>
                        <a:rPr lang="en-US" altLang="ja-JP" sz="700" b="0" i="0" u="none" strike="noStrike">
                          <a:solidFill>
                            <a:srgbClr val="3E3A39"/>
                          </a:solidFill>
                          <a:effectLst/>
                          <a:latin typeface="HGPｺﾞｼｯｸM" panose="020B0600000000000000" pitchFamily="50" charset="-128"/>
                          <a:ea typeface="HGPｺﾞｼｯｸM" panose="020B0600000000000000" pitchFamily="50" charset="-128"/>
                        </a:rPr>
                        <a:t>-</a:t>
                      </a:r>
                    </a:p>
                  </a:txBody>
                  <a:tcPr marL="6350" marR="6350" marT="6350" marB="0" anchor="ctr">
                    <a:lnL w="6350" cap="flat" cmpd="sng" algn="ctr">
                      <a:no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14830983"/>
                  </a:ext>
                </a:extLst>
              </a:tr>
              <a:tr h="205200">
                <a:tc>
                  <a:txBody>
                    <a:bodyPr/>
                    <a:lstStyle/>
                    <a:p>
                      <a:pPr algn="ctr" rtl="0" fontAlgn="ctr"/>
                      <a:r>
                        <a:rPr lang="ja-JP" altLang="en-US" sz="800" b="1" u="none" strike="noStrike" dirty="0">
                          <a:effectLst/>
                          <a:latin typeface="HGPｺﾞｼｯｸM" panose="020B0600000000000000" pitchFamily="50" charset="-128"/>
                          <a:ea typeface="HGPｺﾞｼｯｸM" panose="020B0600000000000000" pitchFamily="50" charset="-128"/>
                        </a:rPr>
                        <a:t>ダウ平均</a:t>
                      </a:r>
                      <a:endParaRPr lang="ja-JP" altLang="en-US" sz="800" b="1" i="0" u="none" strike="noStrike" dirty="0">
                        <a:solidFill>
                          <a:srgbClr val="3E3A39"/>
                        </a:solidFill>
                        <a:effectLst/>
                        <a:latin typeface="HGPｺﾞｼｯｸM" panose="020B0600000000000000" pitchFamily="50" charset="-128"/>
                        <a:ea typeface="HGPｺﾞｼｯｸM" panose="020B0600000000000000" pitchFamily="50" charset="-128"/>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FBDDDC"/>
                    </a:solidFill>
                  </a:tcPr>
                </a:tc>
                <a:tc>
                  <a:txBody>
                    <a:bodyPr/>
                    <a:lstStyle/>
                    <a:p>
                      <a:pPr algn="r" rtl="0" fontAlgn="ctr">
                        <a:buNone/>
                      </a:pPr>
                      <a:r>
                        <a:rPr lang="en-US" altLang="ja-JP" sz="700" b="0" i="0" u="none" strike="noStrike">
                          <a:solidFill>
                            <a:srgbClr val="3E3A39"/>
                          </a:solidFill>
                          <a:effectLst/>
                          <a:latin typeface="HGPｺﾞｼｯｸM" panose="020B0600000000000000" pitchFamily="50" charset="-128"/>
                          <a:ea typeface="HGPｺﾞｼｯｸM" panose="020B0600000000000000" pitchFamily="50" charset="-128"/>
                        </a:rPr>
                        <a:t>48,804.06/</a:t>
                      </a:r>
                    </a:p>
                  </a:txBody>
                  <a:tcPr marL="6350" marR="6350" marT="6350" marB="0" anchor="ctr">
                    <a:lnL w="6350" cap="flat" cmpd="sng" algn="ctr">
                      <a:solidFill>
                        <a:schemeClr val="bg1">
                          <a:lumMod val="85000"/>
                        </a:schemeClr>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rtl="0" fontAlgn="ctr">
                        <a:buNone/>
                      </a:pPr>
                      <a:r>
                        <a:rPr lang="ja-JP" altLang="en-US" sz="700" b="0" i="0" u="none" strike="noStrike">
                          <a:solidFill>
                            <a:srgbClr val="3E3A39"/>
                          </a:solidFill>
                          <a:effectLst/>
                          <a:latin typeface="HGPｺﾞｼｯｸM" panose="020B0600000000000000" pitchFamily="50" charset="-128"/>
                          <a:ea typeface="HGPｺﾞｼｯｸM" panose="020B0600000000000000" pitchFamily="50" charset="-128"/>
                        </a:rPr>
                        <a:t>▲</a:t>
                      </a:r>
                      <a:r>
                        <a:rPr lang="en-US" altLang="ja-JP" sz="700" b="0" i="0" u="none" strike="noStrike">
                          <a:solidFill>
                            <a:srgbClr val="3E3A39"/>
                          </a:solidFill>
                          <a:effectLst/>
                          <a:latin typeface="HGPｺﾞｼｯｸM" panose="020B0600000000000000" pitchFamily="50" charset="-128"/>
                          <a:ea typeface="HGPｺﾞｼｯｸM" panose="020B0600000000000000" pitchFamily="50" charset="-128"/>
                        </a:rPr>
                        <a:t>821.91</a:t>
                      </a:r>
                    </a:p>
                  </a:txBody>
                  <a:tcPr marL="6350" marR="6350" marT="6350" marB="0" anchor="ctr">
                    <a:lnL w="6350" cap="flat" cmpd="sng" algn="ctr">
                      <a:no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r>
                        <a:rPr lang="ja-JP" altLang="en-US" sz="800" b="1" u="none" strike="noStrike" dirty="0">
                          <a:effectLst/>
                          <a:latin typeface="HGPｺﾞｼｯｸM" panose="020B0600000000000000" pitchFamily="50" charset="-128"/>
                          <a:ea typeface="HGPｺﾞｼｯｸM" panose="020B0600000000000000" pitchFamily="50" charset="-128"/>
                        </a:rPr>
                        <a:t>国債（</a:t>
                      </a:r>
                      <a:r>
                        <a:rPr lang="en-US" altLang="ja-JP" sz="800" b="1" u="none" strike="noStrike" dirty="0">
                          <a:effectLst/>
                          <a:latin typeface="HGPｺﾞｼｯｸM" panose="020B0600000000000000" pitchFamily="50" charset="-128"/>
                          <a:ea typeface="HGPｺﾞｼｯｸM" panose="020B0600000000000000" pitchFamily="50" charset="-128"/>
                        </a:rPr>
                        <a:t>10</a:t>
                      </a:r>
                      <a:r>
                        <a:rPr lang="ja-JP" altLang="en-US" sz="800" b="1" u="none" strike="noStrike" dirty="0">
                          <a:effectLst/>
                          <a:latin typeface="HGPｺﾞｼｯｸM" panose="020B0600000000000000" pitchFamily="50" charset="-128"/>
                          <a:ea typeface="HGPｺﾞｼｯｸM" panose="020B0600000000000000" pitchFamily="50" charset="-128"/>
                        </a:rPr>
                        <a:t>年）</a:t>
                      </a:r>
                      <a:endParaRPr lang="ja-JP" altLang="en-US" sz="800" b="1" i="0" u="none" strike="noStrike" dirty="0">
                        <a:solidFill>
                          <a:srgbClr val="3E3A39"/>
                        </a:solidFill>
                        <a:effectLst/>
                        <a:latin typeface="HGPｺﾞｼｯｸM" panose="020B0600000000000000" pitchFamily="50" charset="-128"/>
                        <a:ea typeface="HGPｺﾞｼｯｸM" panose="020B0600000000000000" pitchFamily="50" charset="-128"/>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FBDDDC"/>
                    </a:solidFill>
                  </a:tcPr>
                </a:tc>
                <a:tc>
                  <a:txBody>
                    <a:bodyPr/>
                    <a:lstStyle/>
                    <a:p>
                      <a:pPr algn="r" rtl="0" fontAlgn="ctr">
                        <a:buNone/>
                      </a:pPr>
                      <a:r>
                        <a:rPr lang="en-US" altLang="ja-JP" sz="700" b="0" i="0" u="none" strike="noStrike">
                          <a:solidFill>
                            <a:srgbClr val="3E3A39"/>
                          </a:solidFill>
                          <a:effectLst/>
                          <a:latin typeface="HGPｺﾞｼｯｸM" panose="020B0600000000000000" pitchFamily="50" charset="-128"/>
                          <a:ea typeface="HGPｺﾞｼｯｸM" panose="020B0600000000000000" pitchFamily="50" charset="-128"/>
                        </a:rPr>
                        <a:t>2.105%/</a:t>
                      </a:r>
                    </a:p>
                  </a:txBody>
                  <a:tcPr marL="6350" marR="6350" marT="6350" marB="0" anchor="ctr">
                    <a:lnL w="6350" cap="flat" cmpd="sng" algn="ctr">
                      <a:solidFill>
                        <a:schemeClr val="bg1">
                          <a:lumMod val="85000"/>
                        </a:schemeClr>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rtl="0" fontAlgn="ctr">
                        <a:buNone/>
                      </a:pPr>
                      <a:r>
                        <a:rPr lang="en-US" altLang="ja-JP" sz="700" b="0" i="0" u="none" strike="noStrike">
                          <a:solidFill>
                            <a:srgbClr val="3E3A39"/>
                          </a:solidFill>
                          <a:effectLst/>
                          <a:latin typeface="HGPｺﾞｼｯｸM" panose="020B0600000000000000" pitchFamily="50" charset="-128"/>
                          <a:ea typeface="HGPｺﾞｼｯｸM" panose="020B0600000000000000" pitchFamily="50" charset="-128"/>
                        </a:rPr>
                        <a:t>-</a:t>
                      </a:r>
                    </a:p>
                  </a:txBody>
                  <a:tcPr marL="6350" marR="6350" marT="6350" marB="0" anchor="ctr">
                    <a:lnL w="6350" cap="flat" cmpd="sng" algn="ctr">
                      <a:no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10079341"/>
                  </a:ext>
                </a:extLst>
              </a:tr>
              <a:tr h="205200">
                <a:tc>
                  <a:txBody>
                    <a:bodyPr/>
                    <a:lstStyle/>
                    <a:p>
                      <a:pPr algn="ctr" rtl="0" fontAlgn="ctr"/>
                      <a:r>
                        <a:rPr lang="zh-CN" altLang="en-US" sz="800" b="1" u="none" strike="noStrike" dirty="0">
                          <a:effectLst/>
                          <a:latin typeface="HGPｺﾞｼｯｸM" panose="020B0600000000000000" pitchFamily="50" charset="-128"/>
                          <a:ea typeface="HGPｺﾞｼｯｸM" panose="020B0600000000000000" pitchFamily="50" charset="-128"/>
                        </a:rPr>
                        <a:t>上海総合指数</a:t>
                      </a:r>
                      <a:endParaRPr lang="zh-CN" altLang="en-US" sz="800" b="1" i="0" u="none" strike="noStrike" dirty="0">
                        <a:solidFill>
                          <a:srgbClr val="3E3A39"/>
                        </a:solidFill>
                        <a:effectLst/>
                        <a:latin typeface="HGPｺﾞｼｯｸM" panose="020B0600000000000000" pitchFamily="50" charset="-128"/>
                        <a:ea typeface="HGPｺﾞｼｯｸM" panose="020B0600000000000000" pitchFamily="50" charset="-128"/>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FBDDDC"/>
                    </a:solidFill>
                  </a:tcPr>
                </a:tc>
                <a:tc>
                  <a:txBody>
                    <a:bodyPr/>
                    <a:lstStyle/>
                    <a:p>
                      <a:pPr algn="r" rtl="0" fontAlgn="ctr">
                        <a:buNone/>
                      </a:pPr>
                      <a:r>
                        <a:rPr lang="en-US" altLang="ja-JP" sz="700" b="0" i="0" u="none" strike="noStrike">
                          <a:solidFill>
                            <a:srgbClr val="3E3A39"/>
                          </a:solidFill>
                          <a:effectLst/>
                          <a:latin typeface="HGPｺﾞｼｯｸM" panose="020B0600000000000000" pitchFamily="50" charset="-128"/>
                          <a:ea typeface="HGPｺﾞｼｯｸM" panose="020B0600000000000000" pitchFamily="50" charset="-128"/>
                        </a:rPr>
                        <a:t>4,082.07/</a:t>
                      </a:r>
                    </a:p>
                  </a:txBody>
                  <a:tcPr marL="6350" marR="6350" marT="6350" marB="0" anchor="ctr">
                    <a:lnL w="6350" cap="flat" cmpd="sng" algn="ctr">
                      <a:solidFill>
                        <a:schemeClr val="bg1">
                          <a:lumMod val="85000"/>
                        </a:schemeClr>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rtl="0" fontAlgn="ctr">
                        <a:buNone/>
                      </a:pPr>
                      <a:r>
                        <a:rPr lang="en-US" altLang="ja-JP" sz="700" b="0" i="0" u="none" strike="noStrike">
                          <a:solidFill>
                            <a:srgbClr val="3E3A39"/>
                          </a:solidFill>
                          <a:effectLst/>
                          <a:latin typeface="HGPｺﾞｼｯｸM" panose="020B0600000000000000" pitchFamily="50" charset="-128"/>
                          <a:ea typeface="HGPｺﾞｼｯｸM" panose="020B0600000000000000" pitchFamily="50" charset="-128"/>
                        </a:rPr>
                        <a:t>-</a:t>
                      </a:r>
                    </a:p>
                  </a:txBody>
                  <a:tcPr marL="6350" marR="6350" marT="6350" marB="0" anchor="ctr">
                    <a:lnL w="6350" cap="flat" cmpd="sng" algn="ctr">
                      <a:no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r>
                        <a:rPr lang="ja-JP" altLang="en-US" sz="800" b="1" u="none" strike="noStrike" dirty="0">
                          <a:effectLst/>
                          <a:latin typeface="HGPｺﾞｼｯｸM" panose="020B0600000000000000" pitchFamily="50" charset="-128"/>
                          <a:ea typeface="HGPｺﾞｼｯｸM" panose="020B0600000000000000" pitchFamily="50" charset="-128"/>
                        </a:rPr>
                        <a:t>米国債（</a:t>
                      </a:r>
                      <a:r>
                        <a:rPr lang="en-US" altLang="ja-JP" sz="800" b="1" u="none" strike="noStrike" dirty="0">
                          <a:effectLst/>
                          <a:latin typeface="HGPｺﾞｼｯｸM" panose="020B0600000000000000" pitchFamily="50" charset="-128"/>
                          <a:ea typeface="HGPｺﾞｼｯｸM" panose="020B0600000000000000" pitchFamily="50" charset="-128"/>
                        </a:rPr>
                        <a:t>10</a:t>
                      </a:r>
                      <a:r>
                        <a:rPr lang="ja-JP" altLang="en-US" sz="800" b="1" u="none" strike="noStrike" dirty="0">
                          <a:effectLst/>
                          <a:latin typeface="HGPｺﾞｼｯｸM" panose="020B0600000000000000" pitchFamily="50" charset="-128"/>
                          <a:ea typeface="HGPｺﾞｼｯｸM" panose="020B0600000000000000" pitchFamily="50" charset="-128"/>
                        </a:rPr>
                        <a:t>年）</a:t>
                      </a:r>
                      <a:endParaRPr lang="ja-JP" altLang="en-US" sz="800" b="1" i="0" u="none" strike="noStrike" dirty="0">
                        <a:solidFill>
                          <a:srgbClr val="3E3A39"/>
                        </a:solidFill>
                        <a:effectLst/>
                        <a:latin typeface="HGPｺﾞｼｯｸM" panose="020B0600000000000000" pitchFamily="50" charset="-128"/>
                        <a:ea typeface="HGPｺﾞｼｯｸM" panose="020B0600000000000000" pitchFamily="50" charset="-128"/>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FBDDDC"/>
                    </a:solidFill>
                  </a:tcPr>
                </a:tc>
                <a:tc>
                  <a:txBody>
                    <a:bodyPr/>
                    <a:lstStyle/>
                    <a:p>
                      <a:pPr algn="r" rtl="0" fontAlgn="ctr">
                        <a:buNone/>
                      </a:pPr>
                      <a:r>
                        <a:rPr lang="en-US" altLang="ja-JP" sz="700" b="0" i="0" u="none" strike="noStrike">
                          <a:solidFill>
                            <a:srgbClr val="3E3A39"/>
                          </a:solidFill>
                          <a:effectLst/>
                          <a:latin typeface="HGPｺﾞｼｯｸM" panose="020B0600000000000000" pitchFamily="50" charset="-128"/>
                          <a:ea typeface="HGPｺﾞｼｯｸM" panose="020B0600000000000000" pitchFamily="50" charset="-128"/>
                        </a:rPr>
                        <a:t>4.083%/</a:t>
                      </a:r>
                    </a:p>
                  </a:txBody>
                  <a:tcPr marL="6350" marR="6350" marT="6350" marB="0" anchor="ctr">
                    <a:lnL w="6350" cap="flat" cmpd="sng" algn="ctr">
                      <a:solidFill>
                        <a:schemeClr val="bg1">
                          <a:lumMod val="85000"/>
                        </a:schemeClr>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rtl="0" fontAlgn="ctr">
                        <a:buNone/>
                      </a:pPr>
                      <a:r>
                        <a:rPr lang="en-US" altLang="ja-JP" sz="700" b="0" i="0" u="none" strike="noStrike">
                          <a:solidFill>
                            <a:srgbClr val="3E3A39"/>
                          </a:solidFill>
                          <a:effectLst/>
                          <a:latin typeface="HGPｺﾞｼｯｸM" panose="020B0600000000000000" pitchFamily="50" charset="-128"/>
                          <a:ea typeface="HGPｺﾞｼｯｸM" panose="020B0600000000000000" pitchFamily="50" charset="-128"/>
                        </a:rPr>
                        <a:t>-</a:t>
                      </a:r>
                    </a:p>
                  </a:txBody>
                  <a:tcPr marL="6350" marR="6350" marT="6350" marB="0" anchor="ctr">
                    <a:lnL w="6350" cap="flat" cmpd="sng" algn="ctr">
                      <a:no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2537206"/>
                  </a:ext>
                </a:extLst>
              </a:tr>
              <a:tr h="205200">
                <a:tc>
                  <a:txBody>
                    <a:bodyPr/>
                    <a:lstStyle/>
                    <a:p>
                      <a:pPr algn="ctr" rtl="0" fontAlgn="ctr"/>
                      <a:r>
                        <a:rPr lang="ja-JP" altLang="en-US" sz="800" b="1" u="none" strike="noStrike" dirty="0">
                          <a:effectLst/>
                          <a:latin typeface="HGPｺﾞｼｯｸM" panose="020B0600000000000000" pitchFamily="50" charset="-128"/>
                          <a:ea typeface="HGPｺﾞｼｯｸM" panose="020B0600000000000000" pitchFamily="50" charset="-128"/>
                        </a:rPr>
                        <a:t>ドル円</a:t>
                      </a:r>
                      <a:endParaRPr lang="ja-JP" altLang="en-US" sz="800" b="1" i="0" u="none" strike="noStrike" dirty="0">
                        <a:solidFill>
                          <a:srgbClr val="3E3A39"/>
                        </a:solidFill>
                        <a:effectLst/>
                        <a:latin typeface="HGPｺﾞｼｯｸM" panose="020B0600000000000000" pitchFamily="50" charset="-128"/>
                        <a:ea typeface="HGPｺﾞｼｯｸM" panose="020B0600000000000000" pitchFamily="50" charset="-128"/>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FBDDDC"/>
                    </a:solidFill>
                  </a:tcPr>
                </a:tc>
                <a:tc>
                  <a:txBody>
                    <a:bodyPr/>
                    <a:lstStyle/>
                    <a:p>
                      <a:pPr algn="r" rtl="0" fontAlgn="ctr">
                        <a:buNone/>
                      </a:pPr>
                      <a:r>
                        <a:rPr lang="en-US" altLang="ja-JP" sz="700" b="0" i="0" u="none" strike="noStrike">
                          <a:solidFill>
                            <a:srgbClr val="3E3A39"/>
                          </a:solidFill>
                          <a:effectLst/>
                          <a:latin typeface="HGPｺﾞｼｯｸM" panose="020B0600000000000000" pitchFamily="50" charset="-128"/>
                          <a:ea typeface="HGPｺﾞｼｯｸM" panose="020B0600000000000000" pitchFamily="50" charset="-128"/>
                        </a:rPr>
                        <a:t>155.49-50</a:t>
                      </a:r>
                    </a:p>
                  </a:txBody>
                  <a:tcPr marL="6350" marR="6350" marT="6350" marB="0" anchor="ctr">
                    <a:lnL w="6350" cap="flat" cmpd="sng" algn="ctr">
                      <a:solidFill>
                        <a:schemeClr val="bg1">
                          <a:lumMod val="85000"/>
                        </a:schemeClr>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rtl="0" fontAlgn="ctr">
                        <a:buNone/>
                      </a:pPr>
                      <a:r>
                        <a:rPr lang="en-US" altLang="ja-JP" sz="700" b="0" i="0" u="none" strike="noStrike" dirty="0">
                          <a:solidFill>
                            <a:srgbClr val="3E3A39"/>
                          </a:solidFill>
                          <a:effectLst/>
                          <a:latin typeface="HGPｺﾞｼｯｸM" panose="020B0600000000000000" pitchFamily="50" charset="-128"/>
                          <a:ea typeface="HGPｺﾞｼｯｸM" panose="020B0600000000000000" pitchFamily="50" charset="-128"/>
                        </a:rPr>
                        <a:t>-</a:t>
                      </a:r>
                    </a:p>
                  </a:txBody>
                  <a:tcPr marL="6350" marR="6350" marT="6350" marB="0" anchor="ctr">
                    <a:lnL w="6350" cap="flat" cmpd="sng" algn="ctr">
                      <a:no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r>
                        <a:rPr lang="zh-CN" altLang="en-US" sz="800" b="1" u="none" strike="noStrike" dirty="0">
                          <a:effectLst/>
                          <a:latin typeface="HGPｺﾞｼｯｸM" panose="020B0600000000000000" pitchFamily="50" charset="-128"/>
                          <a:ea typeface="HGPｺﾞｼｯｸM" panose="020B0600000000000000" pitchFamily="50" charset="-128"/>
                        </a:rPr>
                        <a:t>中国国債</a:t>
                      </a:r>
                      <a:r>
                        <a:rPr lang="en-US" altLang="zh-CN" sz="800" b="1" u="none" strike="noStrike" dirty="0">
                          <a:effectLst/>
                          <a:latin typeface="HGPｺﾞｼｯｸM" panose="020B0600000000000000" pitchFamily="50" charset="-128"/>
                          <a:ea typeface="HGPｺﾞｼｯｸM" panose="020B0600000000000000" pitchFamily="50" charset="-128"/>
                        </a:rPr>
                        <a:t>(10</a:t>
                      </a:r>
                      <a:r>
                        <a:rPr lang="zh-CN" altLang="en-US" sz="800" b="1" u="none" strike="noStrike" dirty="0">
                          <a:effectLst/>
                          <a:latin typeface="HGPｺﾞｼｯｸM" panose="020B0600000000000000" pitchFamily="50" charset="-128"/>
                          <a:ea typeface="HGPｺﾞｼｯｸM" panose="020B0600000000000000" pitchFamily="50" charset="-128"/>
                        </a:rPr>
                        <a:t>年）</a:t>
                      </a:r>
                      <a:endParaRPr lang="zh-CN" altLang="en-US" sz="800" b="1" i="0" u="none" strike="noStrike" dirty="0">
                        <a:solidFill>
                          <a:srgbClr val="3E3A39"/>
                        </a:solidFill>
                        <a:effectLst/>
                        <a:latin typeface="HGPｺﾞｼｯｸM" panose="020B0600000000000000" pitchFamily="50" charset="-128"/>
                        <a:ea typeface="HGPｺﾞｼｯｸM" panose="020B0600000000000000" pitchFamily="50" charset="-128"/>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FBDDDC"/>
                    </a:solidFill>
                  </a:tcPr>
                </a:tc>
                <a:tc>
                  <a:txBody>
                    <a:bodyPr/>
                    <a:lstStyle/>
                    <a:p>
                      <a:pPr algn="r" rtl="0" fontAlgn="ctr">
                        <a:buNone/>
                      </a:pPr>
                      <a:r>
                        <a:rPr lang="en-US" altLang="ja-JP" sz="700" b="0" i="0" u="none" strike="noStrike">
                          <a:solidFill>
                            <a:srgbClr val="3E3A39"/>
                          </a:solidFill>
                          <a:effectLst/>
                          <a:latin typeface="HGPｺﾞｼｯｸM" panose="020B0600000000000000" pitchFamily="50" charset="-128"/>
                          <a:ea typeface="HGPｺﾞｼｯｸM" panose="020B0600000000000000" pitchFamily="50" charset="-128"/>
                        </a:rPr>
                        <a:t>1.781%/</a:t>
                      </a:r>
                    </a:p>
                  </a:txBody>
                  <a:tcPr marL="6350" marR="6350" marT="6350" marB="0" anchor="ctr">
                    <a:lnL w="6350" cap="flat" cmpd="sng" algn="ctr">
                      <a:solidFill>
                        <a:schemeClr val="bg1">
                          <a:lumMod val="85000"/>
                        </a:schemeClr>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rtl="0" fontAlgn="ctr">
                        <a:buNone/>
                      </a:pPr>
                      <a:r>
                        <a:rPr lang="en-US" altLang="ja-JP" sz="700" b="0" i="0" u="none" strike="noStrike" dirty="0">
                          <a:solidFill>
                            <a:srgbClr val="3E3A39"/>
                          </a:solidFill>
                          <a:effectLst/>
                          <a:latin typeface="HGPｺﾞｼｯｸM" panose="020B0600000000000000" pitchFamily="50" charset="-128"/>
                          <a:ea typeface="HGPｺﾞｼｯｸM" panose="020B0600000000000000" pitchFamily="50" charset="-128"/>
                        </a:rPr>
                        <a:t>-</a:t>
                      </a:r>
                    </a:p>
                  </a:txBody>
                  <a:tcPr marL="6350" marR="6350" marT="6350" marB="0" anchor="ctr">
                    <a:lnL w="6350" cap="flat" cmpd="sng" algn="ctr">
                      <a:no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82104576"/>
                  </a:ext>
                </a:extLst>
              </a:tr>
            </a:tbl>
          </a:graphicData>
        </a:graphic>
      </p:graphicFrame>
      <p:sp>
        <p:nvSpPr>
          <p:cNvPr id="2" name="正方形/長方形 1">
            <a:extLst>
              <a:ext uri="{FF2B5EF4-FFF2-40B4-BE49-F238E27FC236}">
                <a16:creationId xmlns:a16="http://schemas.microsoft.com/office/drawing/2014/main" id="{F874852B-DF64-645B-A818-88755BBCED2F}"/>
              </a:ext>
            </a:extLst>
          </p:cNvPr>
          <p:cNvSpPr/>
          <p:nvPr/>
        </p:nvSpPr>
        <p:spPr>
          <a:xfrm>
            <a:off x="6250525" y="5381367"/>
            <a:ext cx="3646045" cy="507831"/>
          </a:xfrm>
          <a:prstGeom prst="rect">
            <a:avLst/>
          </a:prstGeom>
        </p:spPr>
        <p:txBody>
          <a:bodyPr wrap="square" rIns="0">
            <a:spAutoFit/>
          </a:bodyPr>
          <a:lstStyle/>
          <a:p>
            <a:r>
              <a:rPr lang="en-US" altLang="ja-JP" sz="900" dirty="0">
                <a:latin typeface="Meiryo UI" panose="020B0604030504040204" pitchFamily="50" charset="-128"/>
                <a:ea typeface="Meiryo UI" panose="020B0604030504040204" pitchFamily="50" charset="-128"/>
              </a:rPr>
              <a:t>1898(</a:t>
            </a:r>
            <a:r>
              <a:rPr lang="ja-JP" altLang="en-US" sz="900" dirty="0">
                <a:latin typeface="Meiryo UI" panose="020B0604030504040204" pitchFamily="50" charset="-128"/>
                <a:ea typeface="Meiryo UI" panose="020B0604030504040204" pitchFamily="50" charset="-128"/>
              </a:rPr>
              <a:t>明治</a:t>
            </a:r>
            <a:r>
              <a:rPr lang="en-US" altLang="ja-JP" sz="900" dirty="0">
                <a:latin typeface="Meiryo UI" panose="020B0604030504040204" pitchFamily="50" charset="-128"/>
                <a:ea typeface="Meiryo UI" panose="020B0604030504040204" pitchFamily="50" charset="-128"/>
              </a:rPr>
              <a:t>31)</a:t>
            </a:r>
            <a:r>
              <a:rPr lang="ja-JP" altLang="en-US" sz="900" dirty="0">
                <a:latin typeface="Meiryo UI" panose="020B0604030504040204" pitchFamily="50" charset="-128"/>
                <a:ea typeface="Meiryo UI" panose="020B0604030504040204" pitchFamily="50" charset="-128"/>
              </a:rPr>
              <a:t>年のこの日、日本初の鉄道ストライキが実施された。</a:t>
            </a:r>
          </a:p>
          <a:p>
            <a:r>
              <a:rPr lang="ja-JP" altLang="en-US" sz="900" dirty="0">
                <a:latin typeface="Meiryo UI" panose="020B0604030504040204" pitchFamily="50" charset="-128"/>
                <a:ea typeface="Meiryo UI" panose="020B0604030504040204" pitchFamily="50" charset="-128"/>
              </a:rPr>
              <a:t>日本鉄道会社の機関士ら</a:t>
            </a:r>
            <a:r>
              <a:rPr lang="en-US" altLang="ja-JP" sz="900" dirty="0">
                <a:latin typeface="Meiryo UI" panose="020B0604030504040204" pitchFamily="50" charset="-128"/>
                <a:ea typeface="Meiryo UI" panose="020B0604030504040204" pitchFamily="50" charset="-128"/>
              </a:rPr>
              <a:t>400</a:t>
            </a:r>
            <a:r>
              <a:rPr lang="ja-JP" altLang="en-US" sz="900" dirty="0">
                <a:latin typeface="Meiryo UI" panose="020B0604030504040204" pitchFamily="50" charset="-128"/>
                <a:ea typeface="Meiryo UI" panose="020B0604030504040204" pitchFamily="50" charset="-128"/>
              </a:rPr>
              <a:t>人がストライキに突入し、上野～青森の列車が運休した</a:t>
            </a:r>
          </a:p>
        </p:txBody>
      </p:sp>
      <p:sp>
        <p:nvSpPr>
          <p:cNvPr id="5" name="四角形: 角を丸くする 4">
            <a:extLst>
              <a:ext uri="{FF2B5EF4-FFF2-40B4-BE49-F238E27FC236}">
                <a16:creationId xmlns:a16="http://schemas.microsoft.com/office/drawing/2014/main" id="{8FC0EE9D-21E6-B16C-90A3-F454DC755D5F}"/>
              </a:ext>
            </a:extLst>
          </p:cNvPr>
          <p:cNvSpPr/>
          <p:nvPr/>
        </p:nvSpPr>
        <p:spPr>
          <a:xfrm>
            <a:off x="3961827" y="5411879"/>
            <a:ext cx="972000" cy="216000"/>
          </a:xfrm>
          <a:prstGeom prst="roundRect">
            <a:avLst>
              <a:gd name="adj" fmla="val 36788"/>
            </a:avLst>
          </a:prstGeom>
          <a:solidFill>
            <a:srgbClr val="FF6562"/>
          </a:solidFill>
        </p:spPr>
        <p:txBody>
          <a:bodyPr wrap="square" lIns="0" tIns="36000" rIns="0" bIns="36000" anchor="ctr">
            <a:noAutofit/>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050" b="1" i="0" u="none" strike="noStrike" kern="1200" cap="none" spc="0" normalizeH="0" baseline="0" noProof="0" dirty="0">
                <a:ln>
                  <a:noFill/>
                </a:ln>
                <a:solidFill>
                  <a:srgbClr val="FFFFFF"/>
                </a:solidFill>
                <a:effectLst/>
                <a:uLnTx/>
                <a:uFillTx/>
                <a:latin typeface="HGPｺﾞｼｯｸM" panose="020B0600000000000000" pitchFamily="50" charset="-128"/>
                <a:ea typeface="HGPｺﾞｼｯｸM" panose="020B0600000000000000" pitchFamily="50" charset="-128"/>
                <a:cs typeface="+mn-cs"/>
              </a:rPr>
              <a:t>今日は何の日</a:t>
            </a:r>
            <a:endParaRPr kumimoji="1" lang="en-US" altLang="ja-JP" sz="1050" b="1" i="0" u="none" strike="noStrike" kern="1200" cap="none" spc="0" normalizeH="0" baseline="0" noProof="0" dirty="0">
              <a:ln>
                <a:noFill/>
              </a:ln>
              <a:solidFill>
                <a:srgbClr val="FFFFFF"/>
              </a:solidFill>
              <a:effectLst/>
              <a:uLnTx/>
              <a:uFillTx/>
              <a:latin typeface="HGPｺﾞｼｯｸM" panose="020B0600000000000000" pitchFamily="50" charset="-128"/>
              <a:ea typeface="HGPｺﾞｼｯｸM" panose="020B0600000000000000" pitchFamily="50" charset="-128"/>
              <a:cs typeface="+mn-cs"/>
            </a:endParaRPr>
          </a:p>
        </p:txBody>
      </p:sp>
      <p:sp>
        <p:nvSpPr>
          <p:cNvPr id="6" name="正方形/長方形 5">
            <a:extLst>
              <a:ext uri="{FF2B5EF4-FFF2-40B4-BE49-F238E27FC236}">
                <a16:creationId xmlns:a16="http://schemas.microsoft.com/office/drawing/2014/main" id="{DF595D16-7257-113B-6034-0C12D775AD6C}"/>
              </a:ext>
            </a:extLst>
          </p:cNvPr>
          <p:cNvSpPr/>
          <p:nvPr/>
        </p:nvSpPr>
        <p:spPr>
          <a:xfrm>
            <a:off x="4905709" y="5381367"/>
            <a:ext cx="1521099" cy="507831"/>
          </a:xfrm>
          <a:prstGeom prst="rect">
            <a:avLst/>
          </a:prstGeom>
        </p:spPr>
        <p:txBody>
          <a:bodyPr wrap="square">
            <a:spAutoFit/>
          </a:bodyPr>
          <a:lstStyle/>
          <a:p>
            <a:pPr marL="88900" lvl="1" indent="-88900" defTabSz="914400" fontAlgn="ctr" latinLnBrk="1">
              <a:spcBef>
                <a:spcPct val="0"/>
              </a:spcBef>
              <a:spcAft>
                <a:spcPct val="0"/>
              </a:spcAft>
              <a:buFont typeface="Arial" panose="020B0604020202020204" pitchFamily="34" charset="0"/>
              <a:buChar char="•"/>
              <a:defRPr/>
            </a:pPr>
            <a:r>
              <a:rPr kumimoji="1" lang="ja-JP" altLang="en-US" sz="900" b="1" dirty="0">
                <a:latin typeface="Meiryo UI" panose="020B0604030504040204" pitchFamily="50" charset="-128"/>
                <a:ea typeface="Meiryo UI" panose="020B0604030504040204" pitchFamily="50" charset="-128"/>
              </a:rPr>
              <a:t>鉄道ストの日⇒</a:t>
            </a:r>
            <a:endParaRPr kumimoji="1" lang="en-US" altLang="ja-JP" sz="900" b="1" dirty="0">
              <a:latin typeface="Meiryo UI" panose="020B0604030504040204" pitchFamily="50" charset="-128"/>
              <a:ea typeface="Meiryo UI" panose="020B0604030504040204" pitchFamily="50" charset="-128"/>
            </a:endParaRPr>
          </a:p>
          <a:p>
            <a:pPr marL="88900" lvl="1" indent="-88900" defTabSz="914400" fontAlgn="ctr" latinLnBrk="1">
              <a:spcBef>
                <a:spcPct val="0"/>
              </a:spcBef>
              <a:spcAft>
                <a:spcPct val="0"/>
              </a:spcAft>
              <a:buFont typeface="Arial" panose="020B0604020202020204" pitchFamily="34" charset="0"/>
              <a:buChar char="•"/>
              <a:defRPr/>
            </a:pPr>
            <a:r>
              <a:rPr kumimoji="1" lang="ja-JP" altLang="en-US" sz="900" dirty="0">
                <a:latin typeface="Meiryo UI" panose="020B0604030504040204" pitchFamily="50" charset="-128"/>
                <a:ea typeface="Meiryo UI" panose="020B0604030504040204" pitchFamily="50" charset="-128"/>
              </a:rPr>
              <a:t>月光仮面登場の日</a:t>
            </a:r>
            <a:endParaRPr kumimoji="1" lang="en-US" altLang="ja-JP" sz="900" dirty="0">
              <a:latin typeface="Meiryo UI" panose="020B0604030504040204" pitchFamily="50" charset="-128"/>
              <a:ea typeface="Meiryo UI" panose="020B0604030504040204" pitchFamily="50" charset="-128"/>
            </a:endParaRPr>
          </a:p>
          <a:p>
            <a:pPr marL="88900" lvl="1" indent="-88900" defTabSz="914400" fontAlgn="ctr" latinLnBrk="1">
              <a:spcBef>
                <a:spcPct val="0"/>
              </a:spcBef>
              <a:spcAft>
                <a:spcPct val="0"/>
              </a:spcAft>
              <a:buFont typeface="Arial" panose="020B0604020202020204" pitchFamily="34" charset="0"/>
              <a:buChar char="•"/>
              <a:defRPr/>
            </a:pPr>
            <a:r>
              <a:rPr kumimoji="1" lang="ja-JP" altLang="en-US" sz="900" dirty="0">
                <a:latin typeface="Meiryo UI" panose="020B0604030504040204" pitchFamily="50" charset="-128"/>
                <a:ea typeface="Meiryo UI" panose="020B0604030504040204" pitchFamily="50" charset="-128"/>
              </a:rPr>
              <a:t>クロスカントリーの日</a:t>
            </a:r>
            <a:endParaRPr kumimoji="1" lang="en-US" altLang="ja-JP" sz="900" b="1" dirty="0">
              <a:solidFill>
                <a:srgbClr val="FF0000"/>
              </a:solidFill>
              <a:latin typeface="Meiryo UI" panose="020B0604030504040204" pitchFamily="50" charset="-128"/>
              <a:ea typeface="Meiryo UI" panose="020B0604030504040204" pitchFamily="50" charset="-128"/>
            </a:endParaRPr>
          </a:p>
        </p:txBody>
      </p:sp>
      <p:sp>
        <p:nvSpPr>
          <p:cNvPr id="7" name="四角形: 角を丸くする 6">
            <a:extLst>
              <a:ext uri="{FF2B5EF4-FFF2-40B4-BE49-F238E27FC236}">
                <a16:creationId xmlns:a16="http://schemas.microsoft.com/office/drawing/2014/main" id="{7B788A88-A6B6-BE2D-1178-FBCD337E52C5}"/>
              </a:ext>
            </a:extLst>
          </p:cNvPr>
          <p:cNvSpPr/>
          <p:nvPr/>
        </p:nvSpPr>
        <p:spPr>
          <a:xfrm>
            <a:off x="3961827" y="6005288"/>
            <a:ext cx="972000" cy="216000"/>
          </a:xfrm>
          <a:prstGeom prst="roundRect">
            <a:avLst>
              <a:gd name="adj" fmla="val 36788"/>
            </a:avLst>
          </a:prstGeom>
          <a:solidFill>
            <a:srgbClr val="FF6562"/>
          </a:solidFill>
        </p:spPr>
        <p:txBody>
          <a:bodyPr wrap="square" lIns="0" tIns="36000" rIns="0" bIns="36000" anchor="ctr">
            <a:noAutofit/>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050" b="1" i="0" u="none" strike="noStrike" kern="1200" cap="none" spc="0" normalizeH="0" baseline="0" noProof="0" dirty="0">
                <a:ln>
                  <a:noFill/>
                </a:ln>
                <a:solidFill>
                  <a:srgbClr val="FFFFFF"/>
                </a:solidFill>
                <a:effectLst/>
                <a:uLnTx/>
                <a:uFillTx/>
                <a:latin typeface="HGPｺﾞｼｯｸM" panose="020B0600000000000000" pitchFamily="50" charset="-128"/>
                <a:ea typeface="HGPｺﾞｼｯｸM" panose="020B0600000000000000" pitchFamily="50" charset="-128"/>
                <a:cs typeface="+mn-cs"/>
              </a:rPr>
              <a:t>誕生日うらない</a:t>
            </a:r>
            <a:endParaRPr kumimoji="1" lang="en-US" altLang="ja-JP" sz="1050" b="1" i="0" u="none" strike="noStrike" kern="1200" cap="none" spc="0" normalizeH="0" baseline="0" noProof="0" dirty="0">
              <a:ln>
                <a:noFill/>
              </a:ln>
              <a:solidFill>
                <a:srgbClr val="FFFFFF"/>
              </a:solidFill>
              <a:effectLst/>
              <a:uLnTx/>
              <a:uFillTx/>
              <a:latin typeface="HGPｺﾞｼｯｸM" panose="020B0600000000000000" pitchFamily="50" charset="-128"/>
              <a:ea typeface="HGPｺﾞｼｯｸM" panose="020B0600000000000000" pitchFamily="50" charset="-128"/>
              <a:cs typeface="+mn-cs"/>
            </a:endParaRPr>
          </a:p>
        </p:txBody>
      </p:sp>
      <p:sp>
        <p:nvSpPr>
          <p:cNvPr id="8" name="正方形/長方形 7">
            <a:extLst>
              <a:ext uri="{FF2B5EF4-FFF2-40B4-BE49-F238E27FC236}">
                <a16:creationId xmlns:a16="http://schemas.microsoft.com/office/drawing/2014/main" id="{FB91D184-5C2C-770E-A8B2-10EE30030FE3}"/>
              </a:ext>
            </a:extLst>
          </p:cNvPr>
          <p:cNvSpPr/>
          <p:nvPr/>
        </p:nvSpPr>
        <p:spPr>
          <a:xfrm>
            <a:off x="4917738" y="6005351"/>
            <a:ext cx="1370888" cy="230832"/>
          </a:xfrm>
          <a:prstGeom prst="rect">
            <a:avLst/>
          </a:prstGeom>
        </p:spPr>
        <p:txBody>
          <a:bodyPr wrap="none">
            <a:spAutoFit/>
          </a:bodyPr>
          <a:lstStyle/>
          <a:p>
            <a:pPr lvl="0" defTabSz="914400" fontAlgn="ctr">
              <a:spcBef>
                <a:spcPct val="0"/>
              </a:spcBef>
              <a:spcAft>
                <a:spcPct val="0"/>
              </a:spcAft>
              <a:defRPr/>
            </a:pPr>
            <a:r>
              <a:rPr kumimoji="1" lang="ja-JP" altLang="en-US" sz="900" b="0" i="0" u="none" strike="noStrike" kern="1200" cap="none" spc="0" normalizeH="0" baseline="0" noProof="0" dirty="0">
                <a:ln>
                  <a:noFill/>
                </a:ln>
                <a:solidFill>
                  <a:srgbClr val="3E3A39"/>
                </a:solidFill>
                <a:effectLst/>
                <a:uLnTx/>
                <a:uFillTx/>
                <a:latin typeface="Meiryo UI" panose="020B0604030504040204" pitchFamily="50" charset="-128"/>
                <a:ea typeface="Meiryo UI" panose="020B0604030504040204" pitchFamily="50" charset="-128"/>
                <a:cs typeface="+mn-cs"/>
              </a:rPr>
              <a:t>本日生まれの方の特徴</a:t>
            </a:r>
            <a:r>
              <a:rPr kumimoji="1" lang="ja-JP" altLang="en-US" sz="900" dirty="0">
                <a:solidFill>
                  <a:srgbClr val="3E3A39"/>
                </a:solidFill>
                <a:latin typeface="Meiryo UI" panose="020B0604030504040204" pitchFamily="50" charset="-128"/>
                <a:ea typeface="Meiryo UI" panose="020B0604030504040204" pitchFamily="50" charset="-128"/>
              </a:rPr>
              <a:t>：</a:t>
            </a:r>
            <a:endParaRPr kumimoji="1" lang="ja-JP" altLang="en-US" sz="1050" b="1" i="0" u="none" strike="noStrike" kern="1200" cap="none" spc="0" normalizeH="0" baseline="0" noProof="0" dirty="0">
              <a:ln>
                <a:noFill/>
              </a:ln>
              <a:solidFill>
                <a:srgbClr val="3E3A39"/>
              </a:solidFill>
              <a:effectLst/>
              <a:uLnTx/>
              <a:uFillTx/>
              <a:latin typeface="Meiryo UI" panose="020B0604030504040204" pitchFamily="50" charset="-128"/>
              <a:ea typeface="Meiryo UI" panose="020B0604030504040204" pitchFamily="50" charset="-128"/>
              <a:cs typeface="+mn-cs"/>
            </a:endParaRPr>
          </a:p>
        </p:txBody>
      </p:sp>
      <p:sp>
        <p:nvSpPr>
          <p:cNvPr id="9" name="正方形/長方形 8">
            <a:extLst>
              <a:ext uri="{FF2B5EF4-FFF2-40B4-BE49-F238E27FC236}">
                <a16:creationId xmlns:a16="http://schemas.microsoft.com/office/drawing/2014/main" id="{15621901-6D94-E801-406F-3B88930A0199}"/>
              </a:ext>
            </a:extLst>
          </p:cNvPr>
          <p:cNvSpPr/>
          <p:nvPr/>
        </p:nvSpPr>
        <p:spPr bwMode="auto">
          <a:xfrm>
            <a:off x="3981077" y="6254992"/>
            <a:ext cx="360000" cy="432000"/>
          </a:xfrm>
          <a:prstGeom prst="rect">
            <a:avLst/>
          </a:prstGeom>
          <a:solidFill>
            <a:srgbClr val="FFCCCC"/>
          </a:solidFill>
          <a:ln w="12700" cap="flat" cmpd="sng" algn="ctr">
            <a:no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1"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50" b="1" i="0" u="none" strike="noStrike" kern="1200" cap="none" spc="0" normalizeH="0" baseline="0" noProof="0" dirty="0">
                <a:ln>
                  <a:noFill/>
                </a:ln>
                <a:solidFill>
                  <a:srgbClr val="EA5550"/>
                </a:solidFill>
                <a:effectLst/>
                <a:uLnTx/>
                <a:uFillTx/>
                <a:latin typeface="Meiryo UI" panose="020B0604030504040204" pitchFamily="50" charset="-128"/>
                <a:ea typeface="Meiryo UI" panose="020B0604030504040204" pitchFamily="50" charset="-128"/>
                <a:cs typeface="+mn-cs"/>
              </a:rPr>
              <a:t>長所</a:t>
            </a:r>
          </a:p>
        </p:txBody>
      </p:sp>
      <p:sp>
        <p:nvSpPr>
          <p:cNvPr id="10" name="正方形/長方形 9">
            <a:extLst>
              <a:ext uri="{FF2B5EF4-FFF2-40B4-BE49-F238E27FC236}">
                <a16:creationId xmlns:a16="http://schemas.microsoft.com/office/drawing/2014/main" id="{2696B7EA-7D76-2324-097E-F78C952759DC}"/>
              </a:ext>
            </a:extLst>
          </p:cNvPr>
          <p:cNvSpPr/>
          <p:nvPr/>
        </p:nvSpPr>
        <p:spPr bwMode="auto">
          <a:xfrm>
            <a:off x="5746539" y="6254992"/>
            <a:ext cx="360000" cy="432000"/>
          </a:xfrm>
          <a:prstGeom prst="rect">
            <a:avLst/>
          </a:prstGeom>
          <a:solidFill>
            <a:schemeClr val="bg1">
              <a:lumMod val="95000"/>
            </a:schemeClr>
          </a:solidFill>
          <a:ln w="12700" cap="flat" cmpd="sng" algn="ctr">
            <a:no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1"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50" b="1" i="0" u="none" strike="noStrike" kern="1200" cap="none" spc="0" normalizeH="0" baseline="0" noProof="0" dirty="0">
                <a:ln>
                  <a:noFill/>
                </a:ln>
                <a:solidFill>
                  <a:srgbClr val="3E3A39"/>
                </a:solidFill>
                <a:effectLst/>
                <a:uLnTx/>
                <a:uFillTx/>
                <a:latin typeface="Meiryo UI" panose="020B0604030504040204" pitchFamily="50" charset="-128"/>
                <a:ea typeface="Meiryo UI" panose="020B0604030504040204" pitchFamily="50" charset="-128"/>
                <a:cs typeface="+mn-cs"/>
              </a:rPr>
              <a:t>短所</a:t>
            </a:r>
          </a:p>
        </p:txBody>
      </p:sp>
      <p:sp>
        <p:nvSpPr>
          <p:cNvPr id="11" name="正方形/長方形 10">
            <a:extLst>
              <a:ext uri="{FF2B5EF4-FFF2-40B4-BE49-F238E27FC236}">
                <a16:creationId xmlns:a16="http://schemas.microsoft.com/office/drawing/2014/main" id="{98C87659-1D71-AB75-603D-923FB4C51919}"/>
              </a:ext>
            </a:extLst>
          </p:cNvPr>
          <p:cNvSpPr/>
          <p:nvPr/>
        </p:nvSpPr>
        <p:spPr>
          <a:xfrm>
            <a:off x="9287388" y="6605157"/>
            <a:ext cx="697628" cy="215444"/>
          </a:xfrm>
          <a:prstGeom prst="rect">
            <a:avLst/>
          </a:prstGeom>
        </p:spPr>
        <p:txBody>
          <a:bodyPr wrap="none">
            <a:spAutoFit/>
          </a:bodyPr>
          <a:lstStyle/>
          <a:p>
            <a:pPr marL="0" marR="0" lvl="0" indent="0" algn="ctr" defTabSz="914400" rtl="0" eaLnBrk="1" fontAlgn="ctr" latinLnBrk="0" hangingPunct="1">
              <a:lnSpc>
                <a:spcPct val="100000"/>
              </a:lnSpc>
              <a:spcBef>
                <a:spcPct val="0"/>
              </a:spcBef>
              <a:spcAft>
                <a:spcPct val="0"/>
              </a:spcAft>
              <a:buClrTx/>
              <a:buSzTx/>
              <a:buFont typeface="Arial" panose="020B0604020202020204" pitchFamily="34" charset="0"/>
              <a:buNone/>
              <a:tabLst/>
              <a:defRPr/>
            </a:pPr>
            <a:r>
              <a:rPr kumimoji="1" lang="ja-JP" altLang="en-US" sz="800" b="0" i="0" u="none" strike="noStrike" kern="1200" cap="none" spc="0" normalizeH="0" baseline="0" noProof="0" dirty="0">
                <a:ln>
                  <a:noFill/>
                </a:ln>
                <a:solidFill>
                  <a:srgbClr val="3E3A39"/>
                </a:solidFill>
                <a:effectLst/>
                <a:uLnTx/>
                <a:uFillTx/>
                <a:latin typeface="Meiryo UI" panose="020B0604030504040204" pitchFamily="50" charset="-128"/>
                <a:ea typeface="Meiryo UI" panose="020B0604030504040204" pitchFamily="50" charset="-128"/>
                <a:cs typeface="+mn-cs"/>
              </a:rPr>
              <a:t>詳細はこちら</a:t>
            </a:r>
            <a:endParaRPr kumimoji="1" lang="ja-JP" altLang="en-US" sz="1000" b="0" i="0" u="none" strike="noStrike" kern="1200" cap="none" spc="0" normalizeH="0" baseline="0" noProof="0" dirty="0">
              <a:ln>
                <a:noFill/>
              </a:ln>
              <a:solidFill>
                <a:srgbClr val="3E3A39"/>
              </a:solidFill>
              <a:effectLst/>
              <a:uLnTx/>
              <a:uFillTx/>
              <a:latin typeface="Meiryo UI" panose="020B0604030504040204" pitchFamily="50" charset="-128"/>
              <a:ea typeface="Meiryo UI" panose="020B0604030504040204" pitchFamily="50" charset="-128"/>
              <a:cs typeface="+mn-cs"/>
            </a:endParaRPr>
          </a:p>
        </p:txBody>
      </p:sp>
      <p:sp>
        <p:nvSpPr>
          <p:cNvPr id="12" name="楕円 11">
            <a:extLst>
              <a:ext uri="{FF2B5EF4-FFF2-40B4-BE49-F238E27FC236}">
                <a16:creationId xmlns:a16="http://schemas.microsoft.com/office/drawing/2014/main" id="{09A53BEB-B414-1925-BDDE-C0A0C020D5BF}"/>
              </a:ext>
            </a:extLst>
          </p:cNvPr>
          <p:cNvSpPr/>
          <p:nvPr/>
        </p:nvSpPr>
        <p:spPr bwMode="auto">
          <a:xfrm>
            <a:off x="8849375" y="6127876"/>
            <a:ext cx="540000" cy="540000"/>
          </a:xfrm>
          <a:prstGeom prst="ellipse">
            <a:avLst/>
          </a:prstGeom>
          <a:solidFill>
            <a:schemeClr val="accent4">
              <a:lumMod val="20000"/>
              <a:lumOff val="80000"/>
            </a:schemeClr>
          </a:solidFill>
          <a:ln w="12700" cap="flat" cmpd="sng" algn="ctr">
            <a:noFill/>
            <a:prstDash val="solid"/>
            <a:round/>
            <a:headEnd type="none" w="med" len="med"/>
            <a:tailEnd type="none" w="med" len="med"/>
          </a:ln>
          <a:effectLst/>
        </p:spPr>
        <p:txBody>
          <a:bodyPr rot="0" spcFirstLastPara="0" vertOverflow="overflow" horzOverflow="overflow" vert="horz" wrap="none" lIns="36000" tIns="36000" rIns="36000" bIns="0" numCol="1" spcCol="0" rtlCol="0" fromWordArt="0" anchor="ctr" anchorCtr="1"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rgbClr val="3E3A39"/>
                </a:solidFill>
                <a:effectLst/>
                <a:uLnTx/>
                <a:uFillTx/>
                <a:latin typeface="Arial"/>
                <a:ea typeface="メイリオ"/>
                <a:cs typeface="+mn-cs"/>
              </a:rPr>
              <a:t>誕生日</a:t>
            </a:r>
            <a:endParaRPr kumimoji="1" lang="en-US" altLang="ja-JP" sz="900" b="0" i="0" u="none" strike="noStrike" kern="1200" cap="none" spc="0" normalizeH="0" baseline="0" noProof="0" dirty="0">
              <a:ln>
                <a:noFill/>
              </a:ln>
              <a:solidFill>
                <a:srgbClr val="3E3A39"/>
              </a:solidFill>
              <a:effectLst/>
              <a:uLnTx/>
              <a:uFillTx/>
              <a:latin typeface="Arial"/>
              <a:ea typeface="メイリオ"/>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rgbClr val="3E3A39"/>
                </a:solidFill>
                <a:effectLst/>
                <a:uLnTx/>
                <a:uFillTx/>
                <a:latin typeface="Arial"/>
                <a:ea typeface="メイリオ"/>
                <a:cs typeface="+mn-cs"/>
              </a:rPr>
              <a:t>カラー</a:t>
            </a:r>
            <a:endParaRPr kumimoji="1" lang="en-US" altLang="ja-JP" sz="900" b="0" i="0" u="none" strike="noStrike" kern="1200" cap="none" spc="0" normalizeH="0" baseline="0" noProof="0" dirty="0">
              <a:ln>
                <a:noFill/>
              </a:ln>
              <a:solidFill>
                <a:srgbClr val="3E3A39"/>
              </a:solidFill>
              <a:effectLst/>
              <a:uLnTx/>
              <a:uFillTx/>
              <a:latin typeface="Arial"/>
              <a:ea typeface="メイリオ"/>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1" dirty="0">
                <a:solidFill>
                  <a:srgbClr val="3E3A39"/>
                </a:solidFill>
                <a:latin typeface="Arial"/>
                <a:ea typeface="メイリオ"/>
              </a:rPr>
              <a:t>黄色</a:t>
            </a:r>
            <a:endParaRPr kumimoji="1" lang="en-US" altLang="ja-JP" sz="1050" b="1" i="0" u="none" strike="noStrike" kern="1200" cap="none" spc="0" normalizeH="0" baseline="0" noProof="0" dirty="0">
              <a:ln>
                <a:noFill/>
              </a:ln>
              <a:solidFill>
                <a:srgbClr val="3E3A39"/>
              </a:solidFill>
              <a:effectLst/>
              <a:uLnTx/>
              <a:uFillTx/>
              <a:latin typeface="Arial"/>
              <a:ea typeface="メイリオ"/>
              <a:cs typeface="+mn-cs"/>
            </a:endParaRPr>
          </a:p>
        </p:txBody>
      </p:sp>
      <p:sp>
        <p:nvSpPr>
          <p:cNvPr id="13" name="正方形/長方形 12">
            <a:extLst>
              <a:ext uri="{FF2B5EF4-FFF2-40B4-BE49-F238E27FC236}">
                <a16:creationId xmlns:a16="http://schemas.microsoft.com/office/drawing/2014/main" id="{9D2816E5-2B0E-C216-E1BD-555B6E9FF13E}"/>
              </a:ext>
            </a:extLst>
          </p:cNvPr>
          <p:cNvSpPr/>
          <p:nvPr/>
        </p:nvSpPr>
        <p:spPr>
          <a:xfrm>
            <a:off x="4359808" y="6267692"/>
            <a:ext cx="1368000" cy="415498"/>
          </a:xfrm>
          <a:prstGeom prst="rect">
            <a:avLst/>
          </a:prstGeom>
        </p:spPr>
        <p:txBody>
          <a:bodyPr wrap="square" lIns="0" tIns="0" rIns="0" bIns="0">
            <a:spAutoFit/>
          </a:bodyPr>
          <a:lstStyle/>
          <a:p>
            <a:r>
              <a:rPr lang="ja-JP" altLang="en-US" sz="900" dirty="0">
                <a:latin typeface="Meiryo UI" panose="020B0604030504040204" pitchFamily="50" charset="-128"/>
                <a:ea typeface="Meiryo UI" panose="020B0604030504040204" pitchFamily="50" charset="-128"/>
              </a:rPr>
              <a:t>・動物好き</a:t>
            </a:r>
          </a:p>
          <a:p>
            <a:r>
              <a:rPr lang="ja-JP" altLang="en-US" sz="900" dirty="0">
                <a:latin typeface="Meiryo UI" panose="020B0604030504040204" pitchFamily="50" charset="-128"/>
                <a:ea typeface="Meiryo UI" panose="020B0604030504040204" pitchFamily="50" charset="-128"/>
              </a:rPr>
              <a:t>・正直者</a:t>
            </a:r>
          </a:p>
          <a:p>
            <a:r>
              <a:rPr lang="ja-JP" altLang="en-US" sz="900" dirty="0">
                <a:latin typeface="Meiryo UI" panose="020B0604030504040204" pitchFamily="50" charset="-128"/>
                <a:ea typeface="Meiryo UI" panose="020B0604030504040204" pitchFamily="50" charset="-128"/>
              </a:rPr>
              <a:t>・話術がある</a:t>
            </a:r>
          </a:p>
        </p:txBody>
      </p:sp>
      <p:sp>
        <p:nvSpPr>
          <p:cNvPr id="14" name="正方形/長方形 13">
            <a:extLst>
              <a:ext uri="{FF2B5EF4-FFF2-40B4-BE49-F238E27FC236}">
                <a16:creationId xmlns:a16="http://schemas.microsoft.com/office/drawing/2014/main" id="{A9B11D02-D069-E84C-0006-803E8959C67C}"/>
              </a:ext>
            </a:extLst>
          </p:cNvPr>
          <p:cNvSpPr/>
          <p:nvPr/>
        </p:nvSpPr>
        <p:spPr>
          <a:xfrm>
            <a:off x="6125271" y="6267692"/>
            <a:ext cx="1224000" cy="415498"/>
          </a:xfrm>
          <a:prstGeom prst="rect">
            <a:avLst/>
          </a:prstGeom>
        </p:spPr>
        <p:txBody>
          <a:bodyPr wrap="square" lIns="0" tIns="0" rIns="0" bIns="0">
            <a:spAutoFit/>
          </a:bodyPr>
          <a:lstStyle/>
          <a:p>
            <a:r>
              <a:rPr lang="ja-JP" altLang="en-US" sz="900" dirty="0">
                <a:latin typeface="Meiryo UI" panose="020B0604030504040204" pitchFamily="50" charset="-128"/>
                <a:ea typeface="Meiryo UI" panose="020B0604030504040204" pitchFamily="50" charset="-128"/>
              </a:rPr>
              <a:t>・根に持つ</a:t>
            </a:r>
          </a:p>
          <a:p>
            <a:r>
              <a:rPr lang="ja-JP" altLang="en-US" sz="900" dirty="0">
                <a:latin typeface="Meiryo UI" panose="020B0604030504040204" pitchFamily="50" charset="-128"/>
                <a:ea typeface="Meiryo UI" panose="020B0604030504040204" pitchFamily="50" charset="-128"/>
              </a:rPr>
              <a:t>・秘密主義</a:t>
            </a:r>
          </a:p>
          <a:p>
            <a:r>
              <a:rPr lang="ja-JP" altLang="en-US" sz="900" dirty="0">
                <a:latin typeface="Meiryo UI" panose="020B0604030504040204" pitchFamily="50" charset="-128"/>
                <a:ea typeface="Meiryo UI" panose="020B0604030504040204" pitchFamily="50" charset="-128"/>
              </a:rPr>
              <a:t>・計算が苦手</a:t>
            </a:r>
          </a:p>
        </p:txBody>
      </p:sp>
      <p:sp>
        <p:nvSpPr>
          <p:cNvPr id="15" name="正方形/長方形 14">
            <a:extLst>
              <a:ext uri="{FF2B5EF4-FFF2-40B4-BE49-F238E27FC236}">
                <a16:creationId xmlns:a16="http://schemas.microsoft.com/office/drawing/2014/main" id="{9BDED8A4-A13F-278A-D20E-0EA4086F2309}"/>
              </a:ext>
            </a:extLst>
          </p:cNvPr>
          <p:cNvSpPr/>
          <p:nvPr/>
        </p:nvSpPr>
        <p:spPr>
          <a:xfrm>
            <a:off x="7390450" y="6254992"/>
            <a:ext cx="461665" cy="138499"/>
          </a:xfrm>
          <a:prstGeom prst="rect">
            <a:avLst/>
          </a:prstGeom>
        </p:spPr>
        <p:txBody>
          <a:bodyPr wrap="none" lIns="0" tIns="0" rIns="0" bIns="0">
            <a:spAutoFit/>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rgbClr val="3E3A39"/>
                </a:solidFill>
                <a:effectLst/>
                <a:uLnTx/>
                <a:uFillTx/>
                <a:latin typeface="Meiryo UI" panose="020B0604030504040204" pitchFamily="50" charset="-128"/>
                <a:ea typeface="Meiryo UI" panose="020B0604030504040204" pitchFamily="50" charset="-128"/>
                <a:cs typeface="+mn-cs"/>
              </a:rPr>
              <a:t>誕生花：</a:t>
            </a:r>
            <a:endParaRPr kumimoji="1" lang="en-US" altLang="ja-JP" sz="900" b="0" i="0" u="none" strike="noStrike" kern="1200" cap="none" spc="0" normalizeH="0" baseline="0" noProof="0" dirty="0">
              <a:ln>
                <a:noFill/>
              </a:ln>
              <a:solidFill>
                <a:srgbClr val="3E3A39"/>
              </a:solidFill>
              <a:effectLst/>
              <a:uLnTx/>
              <a:uFillTx/>
              <a:latin typeface="Meiryo UI" panose="020B0604030504040204" pitchFamily="50" charset="-128"/>
              <a:ea typeface="Meiryo UI" panose="020B0604030504040204" pitchFamily="50" charset="-128"/>
              <a:cs typeface="+mn-cs"/>
            </a:endParaRPr>
          </a:p>
        </p:txBody>
      </p:sp>
      <p:sp>
        <p:nvSpPr>
          <p:cNvPr id="16" name="正方形/長方形 15">
            <a:extLst>
              <a:ext uri="{FF2B5EF4-FFF2-40B4-BE49-F238E27FC236}">
                <a16:creationId xmlns:a16="http://schemas.microsoft.com/office/drawing/2014/main" id="{1CD30864-47F6-4F9D-8CF3-1AD16D8EA923}"/>
              </a:ext>
            </a:extLst>
          </p:cNvPr>
          <p:cNvSpPr/>
          <p:nvPr/>
        </p:nvSpPr>
        <p:spPr>
          <a:xfrm>
            <a:off x="7390450" y="6407392"/>
            <a:ext cx="461665" cy="138499"/>
          </a:xfrm>
          <a:prstGeom prst="rect">
            <a:avLst/>
          </a:prstGeom>
        </p:spPr>
        <p:txBody>
          <a:bodyPr wrap="none" lIns="0" tIns="0" rIns="0" bIns="0">
            <a:spAutoFit/>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rgbClr val="3E3A39"/>
                </a:solidFill>
                <a:effectLst/>
                <a:uLnTx/>
                <a:uFillTx/>
                <a:latin typeface="Meiryo UI" panose="020B0604030504040204" pitchFamily="50" charset="-128"/>
                <a:ea typeface="Meiryo UI" panose="020B0604030504040204" pitchFamily="50" charset="-128"/>
                <a:cs typeface="+mn-cs"/>
              </a:rPr>
              <a:t>花言葉：</a:t>
            </a:r>
            <a:endParaRPr kumimoji="1" lang="en-US" altLang="ja-JP" sz="900" b="0" i="0" u="none" strike="noStrike" kern="1200" cap="none" spc="0" normalizeH="0" baseline="0" noProof="0" dirty="0">
              <a:ln>
                <a:noFill/>
              </a:ln>
              <a:solidFill>
                <a:srgbClr val="3E3A39"/>
              </a:solidFill>
              <a:effectLst/>
              <a:uLnTx/>
              <a:uFillTx/>
              <a:latin typeface="Meiryo UI" panose="020B0604030504040204" pitchFamily="50" charset="-128"/>
              <a:ea typeface="Meiryo UI" panose="020B0604030504040204" pitchFamily="50" charset="-128"/>
              <a:cs typeface="+mn-cs"/>
            </a:endParaRPr>
          </a:p>
        </p:txBody>
      </p:sp>
      <p:sp>
        <p:nvSpPr>
          <p:cNvPr id="17" name="正方形/長方形 16">
            <a:extLst>
              <a:ext uri="{FF2B5EF4-FFF2-40B4-BE49-F238E27FC236}">
                <a16:creationId xmlns:a16="http://schemas.microsoft.com/office/drawing/2014/main" id="{01616B6E-145F-6563-3D05-98D433663C7F}"/>
              </a:ext>
            </a:extLst>
          </p:cNvPr>
          <p:cNvSpPr/>
          <p:nvPr/>
        </p:nvSpPr>
        <p:spPr>
          <a:xfrm>
            <a:off x="7854565" y="6254992"/>
            <a:ext cx="426399" cy="138499"/>
          </a:xfrm>
          <a:prstGeom prst="rect">
            <a:avLst/>
          </a:prstGeom>
        </p:spPr>
        <p:txBody>
          <a:bodyPr wrap="none" lIns="0" tIns="0" rIns="0" bIns="0">
            <a:spAutoFit/>
          </a:bodyPr>
          <a:lstStyle/>
          <a:p>
            <a:pPr lvl="0" defTabSz="914400" fontAlgn="ctr">
              <a:defRPr/>
            </a:pPr>
            <a:r>
              <a:rPr lang="ja-JP" altLang="en-US" sz="900" dirty="0">
                <a:latin typeface="Meiryo UI" panose="020B0604030504040204" pitchFamily="50" charset="-128"/>
                <a:ea typeface="Meiryo UI" panose="020B0604030504040204" pitchFamily="50" charset="-128"/>
              </a:rPr>
              <a:t>サクラソウ</a:t>
            </a:r>
            <a:endParaRPr kumimoji="1" lang="en-US" altLang="ja-JP" sz="900" b="0" i="0" u="none" strike="noStrike" kern="1200" cap="none" spc="0" normalizeH="0" baseline="0" noProof="0" dirty="0">
              <a:ln>
                <a:noFill/>
              </a:ln>
              <a:solidFill>
                <a:srgbClr val="3E3A39"/>
              </a:solidFill>
              <a:effectLst/>
              <a:uLnTx/>
              <a:uFillTx/>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5FD50FD7-AFCF-630A-8DE6-0EB3A096D194}"/>
              </a:ext>
            </a:extLst>
          </p:cNvPr>
          <p:cNvSpPr/>
          <p:nvPr/>
        </p:nvSpPr>
        <p:spPr>
          <a:xfrm>
            <a:off x="7853109" y="6407392"/>
            <a:ext cx="972000" cy="415498"/>
          </a:xfrm>
          <a:prstGeom prst="rect">
            <a:avLst/>
          </a:prstGeom>
        </p:spPr>
        <p:txBody>
          <a:bodyPr wrap="square" lIns="0" tIns="0" rIns="0" bIns="0">
            <a:spAutoFit/>
          </a:bodyPr>
          <a:lstStyle/>
          <a:p>
            <a:pPr lvl="0" defTabSz="914400" fontAlgn="ctr">
              <a:defRPr/>
            </a:pPr>
            <a:r>
              <a:rPr kumimoji="1" lang="ja-JP" altLang="en-US" sz="900" dirty="0">
                <a:solidFill>
                  <a:srgbClr val="3E3A39"/>
                </a:solidFill>
                <a:latin typeface="Meiryo UI" panose="020B0604030504040204" pitchFamily="50" charset="-128"/>
                <a:ea typeface="Meiryo UI" panose="020B0604030504040204" pitchFamily="50" charset="-128"/>
              </a:rPr>
              <a:t>少年時代の希望</a:t>
            </a:r>
            <a:endParaRPr kumimoji="1" lang="en-US" altLang="ja-JP" sz="900" dirty="0">
              <a:solidFill>
                <a:srgbClr val="3E3A39"/>
              </a:solidFill>
              <a:latin typeface="Meiryo UI" panose="020B0604030504040204" pitchFamily="50" charset="-128"/>
              <a:ea typeface="Meiryo UI" panose="020B0604030504040204" pitchFamily="50" charset="-128"/>
            </a:endParaRPr>
          </a:p>
          <a:p>
            <a:pPr lvl="0" defTabSz="914400" fontAlgn="ctr">
              <a:defRPr/>
            </a:pPr>
            <a:r>
              <a:rPr kumimoji="1" lang="ja-JP" altLang="en-US" sz="900" dirty="0">
                <a:solidFill>
                  <a:srgbClr val="3E3A39"/>
                </a:solidFill>
                <a:latin typeface="Meiryo UI" panose="020B0604030504040204" pitchFamily="50" charset="-128"/>
                <a:ea typeface="Meiryo UI" panose="020B0604030504040204" pitchFamily="50" charset="-128"/>
              </a:rPr>
              <a:t>・初恋・純潔</a:t>
            </a:r>
            <a:endParaRPr kumimoji="1" lang="en-US" altLang="ja-JP" sz="900" dirty="0">
              <a:solidFill>
                <a:srgbClr val="3E3A39"/>
              </a:solidFill>
              <a:latin typeface="Meiryo UI" panose="020B0604030504040204" pitchFamily="50" charset="-128"/>
              <a:ea typeface="Meiryo UI" panose="020B0604030504040204" pitchFamily="50" charset="-128"/>
            </a:endParaRPr>
          </a:p>
          <a:p>
            <a:pPr lvl="0" defTabSz="914400" fontAlgn="ctr">
              <a:defRPr/>
            </a:pPr>
            <a:r>
              <a:rPr kumimoji="1" lang="ja-JP" altLang="en-US" sz="900" dirty="0">
                <a:solidFill>
                  <a:srgbClr val="3E3A39"/>
                </a:solidFill>
                <a:latin typeface="Meiryo UI" panose="020B0604030504040204" pitchFamily="50" charset="-128"/>
                <a:ea typeface="Meiryo UI" panose="020B0604030504040204" pitchFamily="50" charset="-128"/>
              </a:rPr>
              <a:t>・あこがれ</a:t>
            </a:r>
            <a:endParaRPr kumimoji="1" lang="en-US" altLang="ja-JP" sz="900" dirty="0">
              <a:solidFill>
                <a:srgbClr val="3E3A39"/>
              </a:solidFill>
              <a:latin typeface="Meiryo UI" panose="020B0604030504040204" pitchFamily="50" charset="-128"/>
              <a:ea typeface="Meiryo UI" panose="020B0604030504040204" pitchFamily="50" charset="-128"/>
            </a:endParaRPr>
          </a:p>
        </p:txBody>
      </p:sp>
      <p:pic>
        <p:nvPicPr>
          <p:cNvPr id="19" name="図 18">
            <a:extLst>
              <a:ext uri="{FF2B5EF4-FFF2-40B4-BE49-F238E27FC236}">
                <a16:creationId xmlns:a16="http://schemas.microsoft.com/office/drawing/2014/main" id="{149A4F0E-5207-C14B-C6AD-42ECD0594468}"/>
              </a:ext>
            </a:extLst>
          </p:cNvPr>
          <p:cNvPicPr>
            <a:picLocks noChangeAspect="1"/>
          </p:cNvPicPr>
          <p:nvPr/>
        </p:nvPicPr>
        <p:blipFill rotWithShape="1">
          <a:blip r:embed="rId26">
            <a:extLst>
              <a:ext uri="{28A0092B-C50C-407E-A947-70E740481C1C}">
                <a14:useLocalDpi xmlns:a14="http://schemas.microsoft.com/office/drawing/2010/main" val="0"/>
              </a:ext>
            </a:extLst>
          </a:blip>
          <a:srcRect l="9002" t="8994" r="8901" b="8269"/>
          <a:stretch/>
        </p:blipFill>
        <p:spPr>
          <a:xfrm>
            <a:off x="9396464" y="6145876"/>
            <a:ext cx="500107" cy="504000"/>
          </a:xfrm>
          <a:prstGeom prst="rect">
            <a:avLst/>
          </a:prstGeom>
        </p:spPr>
      </p:pic>
      <p:sp>
        <p:nvSpPr>
          <p:cNvPr id="20" name="正方形/長方形 19">
            <a:extLst>
              <a:ext uri="{FF2B5EF4-FFF2-40B4-BE49-F238E27FC236}">
                <a16:creationId xmlns:a16="http://schemas.microsoft.com/office/drawing/2014/main" id="{4CA20397-51A2-1215-D8FA-440DB5EE4B1F}"/>
              </a:ext>
            </a:extLst>
          </p:cNvPr>
          <p:cNvSpPr/>
          <p:nvPr/>
        </p:nvSpPr>
        <p:spPr>
          <a:xfrm>
            <a:off x="6083904" y="5993571"/>
            <a:ext cx="2310248" cy="253916"/>
          </a:xfrm>
          <a:prstGeom prst="rect">
            <a:avLst/>
          </a:prstGeom>
        </p:spPr>
        <p:txBody>
          <a:bodyPr wrap="none">
            <a:spAutoFit/>
          </a:bodyPr>
          <a:lstStyle/>
          <a:p>
            <a:pPr lvl="0" defTabSz="914400" fontAlgn="ctr">
              <a:spcBef>
                <a:spcPct val="0"/>
              </a:spcBef>
              <a:spcAft>
                <a:spcPct val="0"/>
              </a:spcAft>
              <a:defRPr/>
            </a:pPr>
            <a:r>
              <a:rPr kumimoji="1" lang="ja-JP" altLang="en-US" sz="1050" b="1" dirty="0">
                <a:solidFill>
                  <a:srgbClr val="3E3A39"/>
                </a:solidFill>
                <a:latin typeface="Meiryo UI" panose="020B0604030504040204" pitchFamily="50" charset="-128"/>
                <a:ea typeface="Meiryo UI" panose="020B0604030504040204" pitchFamily="50" charset="-128"/>
              </a:rPr>
              <a:t>創造力に富むマイペースの理想主義者</a:t>
            </a:r>
            <a:endParaRPr kumimoji="1" lang="ja-JP" altLang="en-US" sz="1050" b="1" i="0" u="none" strike="noStrike" kern="1200" cap="none" spc="0" normalizeH="0" baseline="0" noProof="0" dirty="0">
              <a:ln>
                <a:noFill/>
              </a:ln>
              <a:solidFill>
                <a:srgbClr val="3E3A39"/>
              </a:solidFill>
              <a:effectLst/>
              <a:uLnTx/>
              <a:uFillTx/>
              <a:latin typeface="Meiryo UI" panose="020B0604030504040204" pitchFamily="50" charset="-128"/>
              <a:ea typeface="Meiryo UI" panose="020B0604030504040204" pitchFamily="50" charset="-128"/>
              <a:cs typeface="+mn-cs"/>
            </a:endParaRPr>
          </a:p>
        </p:txBody>
      </p:sp>
      <p:sp>
        <p:nvSpPr>
          <p:cNvPr id="21" name="テキスト ボックス 20">
            <a:extLst>
              <a:ext uri="{FF2B5EF4-FFF2-40B4-BE49-F238E27FC236}">
                <a16:creationId xmlns:a16="http://schemas.microsoft.com/office/drawing/2014/main" id="{FFF16502-2D2B-3819-20F2-013893CAC718}"/>
              </a:ext>
            </a:extLst>
          </p:cNvPr>
          <p:cNvSpPr txBox="1"/>
          <p:nvPr/>
        </p:nvSpPr>
        <p:spPr>
          <a:xfrm>
            <a:off x="6543078" y="6712885"/>
            <a:ext cx="1391899" cy="200055"/>
          </a:xfrm>
          <a:prstGeom prst="rect">
            <a:avLst/>
          </a:prstGeom>
          <a:noFill/>
        </p:spPr>
        <p:txBody>
          <a:bodyPr wrap="square">
            <a:spAutoFit/>
          </a:bodyPr>
          <a:lstStyle/>
          <a:p>
            <a:r>
              <a:rPr kumimoji="1" lang="en-US" altLang="ja-JP" sz="700" i="0" u="none"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rPr>
              <a:t>※</a:t>
            </a:r>
            <a:r>
              <a:rPr kumimoji="1" lang="ja-JP" altLang="en-US" sz="700" i="0" u="none"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rPr>
              <a:t>前営業日の数値を基準</a:t>
            </a:r>
            <a:endParaRPr lang="ja-JP" altLang="en-US" sz="700" dirty="0"/>
          </a:p>
        </p:txBody>
      </p:sp>
    </p:spTree>
    <p:extLst>
      <p:ext uri="{BB962C8B-B14F-4D97-AF65-F5344CB8AC3E}">
        <p14:creationId xmlns:p14="http://schemas.microsoft.com/office/powerpoint/2010/main" val="3756833661"/>
      </p:ext>
    </p:extLst>
  </p:cSld>
  <p:clrMapOvr>
    <a:masterClrMapping/>
  </p:clrMapOvr>
</p:sld>
</file>

<file path=ppt/theme/theme1.xml><?xml version="1.0" encoding="utf-8"?>
<a:theme xmlns:a="http://schemas.openxmlformats.org/drawingml/2006/main" name="k'sらぼ">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9" id="{FB44D191-F37E-47CC-A288-54B10B78097E}" vid="{404ED320-B550-4266-BA3D-41BFA1503BA3}"/>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10682</TotalTime>
  <Words>2220</Words>
  <Application>Microsoft Office PowerPoint</Application>
  <PresentationFormat>A4 210 x 297 mm</PresentationFormat>
  <Paragraphs>237</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HGPｺﾞｼｯｸM</vt:lpstr>
      <vt:lpstr>Meiryo UI</vt:lpstr>
      <vt:lpstr>メイリオ</vt:lpstr>
      <vt:lpstr>游ゴシック</vt:lpstr>
      <vt:lpstr>Arial</vt:lpstr>
      <vt:lpstr>k'sらぼ</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小板橋 孝司</dc:creator>
  <cp:lastModifiedBy>小板橋 孝司</cp:lastModifiedBy>
  <cp:revision>886</cp:revision>
  <cp:lastPrinted>2023-03-12T22:22:00Z</cp:lastPrinted>
  <dcterms:created xsi:type="dcterms:W3CDTF">2021-03-01T09:47:19Z</dcterms:created>
  <dcterms:modified xsi:type="dcterms:W3CDTF">2026-02-23T21:49:02Z</dcterms:modified>
</cp:coreProperties>
</file>