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
  </p:handoutMasterIdLst>
  <p:sldIdLst>
    <p:sldId id="491" r:id="rId2"/>
  </p:sldIdLst>
  <p:sldSz cx="9906000" cy="6858000" type="A4"/>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5550"/>
    <a:srgbClr val="FFCCCC"/>
    <a:srgbClr val="FBDDDC"/>
    <a:srgbClr val="FFCCFF"/>
    <a:srgbClr val="CCCCFF"/>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0" autoAdjust="0"/>
    <p:restoredTop sz="93784" autoAdjust="0"/>
  </p:normalViewPr>
  <p:slideViewPr>
    <p:cSldViewPr snapToGrid="0">
      <p:cViewPr varScale="1">
        <p:scale>
          <a:sx n="63" d="100"/>
          <a:sy n="63" d="100"/>
        </p:scale>
        <p:origin x="684" y="60"/>
      </p:cViewPr>
      <p:guideLst/>
    </p:cSldViewPr>
  </p:slideViewPr>
  <p:notesTextViewPr>
    <p:cViewPr>
      <p:scale>
        <a:sx n="1" d="1"/>
        <a:sy n="1" d="1"/>
      </p:scale>
      <p:origin x="0" y="0"/>
    </p:cViewPr>
  </p:notesTextViewPr>
  <p:notesViewPr>
    <p:cSldViewPr snapToGrid="0">
      <p:cViewPr varScale="1">
        <p:scale>
          <a:sx n="64" d="100"/>
          <a:sy n="64" d="100"/>
        </p:scale>
        <p:origin x="1024" y="48"/>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B81AEF7B-FCDC-4370-8867-689CE25B58FB}"/>
              </a:ext>
            </a:extLst>
          </p:cNvPr>
          <p:cNvSpPr>
            <a:spLocks noGrp="1"/>
          </p:cNvSpPr>
          <p:nvPr>
            <p:ph type="hdr" sz="quarter"/>
          </p:nvPr>
        </p:nvSpPr>
        <p:spPr>
          <a:xfrm>
            <a:off x="0" y="0"/>
            <a:ext cx="4307046" cy="34193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B24816C4-6348-4262-B799-80CCE046639A}"/>
              </a:ext>
            </a:extLst>
          </p:cNvPr>
          <p:cNvSpPr>
            <a:spLocks noGrp="1"/>
          </p:cNvSpPr>
          <p:nvPr>
            <p:ph type="dt" sz="quarter" idx="1"/>
          </p:nvPr>
        </p:nvSpPr>
        <p:spPr>
          <a:xfrm>
            <a:off x="5630567" y="0"/>
            <a:ext cx="4307046" cy="341936"/>
          </a:xfrm>
          <a:prstGeom prst="rect">
            <a:avLst/>
          </a:prstGeom>
        </p:spPr>
        <p:txBody>
          <a:bodyPr vert="horz" lIns="91440" tIns="45720" rIns="91440" bIns="45720" rtlCol="0"/>
          <a:lstStyle>
            <a:lvl1pPr algn="r">
              <a:defRPr sz="1200"/>
            </a:lvl1pPr>
          </a:lstStyle>
          <a:p>
            <a:fld id="{FBDBC275-20CE-4A69-A26B-B1B9A96202CA}" type="datetimeFigureOut">
              <a:rPr kumimoji="1" lang="ja-JP" altLang="en-US" smtClean="0"/>
              <a:t>2021/6/14</a:t>
            </a:fld>
            <a:endParaRPr kumimoji="1" lang="ja-JP" altLang="en-US"/>
          </a:p>
        </p:txBody>
      </p:sp>
      <p:sp>
        <p:nvSpPr>
          <p:cNvPr id="4" name="フッター プレースホルダー 3">
            <a:extLst>
              <a:ext uri="{FF2B5EF4-FFF2-40B4-BE49-F238E27FC236}">
                <a16:creationId xmlns:a16="http://schemas.microsoft.com/office/drawing/2014/main" id="{C650EE60-FD63-4554-812C-3338F6E6CF0B}"/>
              </a:ext>
            </a:extLst>
          </p:cNvPr>
          <p:cNvSpPr>
            <a:spLocks noGrp="1"/>
          </p:cNvSpPr>
          <p:nvPr>
            <p:ph type="ftr" sz="quarter" idx="2"/>
          </p:nvPr>
        </p:nvSpPr>
        <p:spPr>
          <a:xfrm>
            <a:off x="0" y="6465265"/>
            <a:ext cx="4307046" cy="34193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8C693BF1-5BCF-40C2-8F15-04B8C7D6DBB7}"/>
              </a:ext>
            </a:extLst>
          </p:cNvPr>
          <p:cNvSpPr>
            <a:spLocks noGrp="1"/>
          </p:cNvSpPr>
          <p:nvPr>
            <p:ph type="sldNum" sz="quarter" idx="3"/>
          </p:nvPr>
        </p:nvSpPr>
        <p:spPr>
          <a:xfrm>
            <a:off x="5630567" y="6465265"/>
            <a:ext cx="4307046" cy="341935"/>
          </a:xfrm>
          <a:prstGeom prst="rect">
            <a:avLst/>
          </a:prstGeom>
        </p:spPr>
        <p:txBody>
          <a:bodyPr vert="horz" lIns="91440" tIns="45720" rIns="91440" bIns="45720" rtlCol="0" anchor="b"/>
          <a:lstStyle>
            <a:lvl1pPr algn="r">
              <a:defRPr sz="1200"/>
            </a:lvl1pPr>
          </a:lstStyle>
          <a:p>
            <a:fld id="{D5FC0D96-1682-4E85-8285-F3DABDB03996}" type="slidenum">
              <a:rPr kumimoji="1" lang="ja-JP" altLang="en-US" smtClean="0"/>
              <a:t>‹#›</a:t>
            </a:fld>
            <a:endParaRPr kumimoji="1" lang="ja-JP" altLang="en-US"/>
          </a:p>
        </p:txBody>
      </p:sp>
    </p:spTree>
    <p:extLst>
      <p:ext uri="{BB962C8B-B14F-4D97-AF65-F5344CB8AC3E}">
        <p14:creationId xmlns:p14="http://schemas.microsoft.com/office/powerpoint/2010/main" val="42515394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koitan.net/contact/" TargetMode="External"/><Relationship Id="rId2" Type="http://schemas.openxmlformats.org/officeDocument/2006/relationships/hyperlink" Target="https://koitan.net/privacy-policy/"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koitan.net/"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hyperlink" Target="https://koitan.net/"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01252EBA-597D-41CC-A082-685D193F353C}"/>
              </a:ext>
            </a:extLst>
          </p:cNvPr>
          <p:cNvSpPr>
            <a:spLocks noGrp="1"/>
          </p:cNvSpPr>
          <p:nvPr>
            <p:ph type="body" sz="quarter" idx="10"/>
          </p:nvPr>
        </p:nvSpPr>
        <p:spPr>
          <a:xfrm>
            <a:off x="1568918" y="125280"/>
            <a:ext cx="8235478" cy="396000"/>
          </a:xfrm>
          <a:prstGeom prst="rect">
            <a:avLst/>
          </a:prstGeom>
          <a:noFill/>
        </p:spPr>
        <p:txBody>
          <a:bodyPr lIns="0" tIns="0" rIns="0" bIns="0" anchor="ctr" anchorCtr="0"/>
          <a:lstStyle>
            <a:lvl1pPr marL="0" indent="0" algn="r">
              <a:buNone/>
              <a:defRPr sz="2200" b="1">
                <a:solidFill>
                  <a:srgbClr val="EA5550"/>
                </a:solidFill>
                <a:latin typeface="メイリオ" panose="020B0604030504040204" pitchFamily="50" charset="-128"/>
                <a:ea typeface="メイリオ" panose="020B0604030504040204" pitchFamily="50" charset="-128"/>
              </a:defRPr>
            </a:lvl1pPr>
          </a:lstStyle>
          <a:p>
            <a:pPr lvl="0"/>
            <a:r>
              <a:rPr kumimoji="1" lang="ja-JP" altLang="en-US" dirty="0"/>
              <a:t>マスター テキストの書式設定</a:t>
            </a:r>
          </a:p>
        </p:txBody>
      </p:sp>
      <p:sp>
        <p:nvSpPr>
          <p:cNvPr id="3" name="タイトル 1">
            <a:extLst>
              <a:ext uri="{FF2B5EF4-FFF2-40B4-BE49-F238E27FC236}">
                <a16:creationId xmlns:a16="http://schemas.microsoft.com/office/drawing/2014/main" id="{949F3CC6-42BF-4BC9-BED2-45F627D02B40}"/>
              </a:ext>
            </a:extLst>
          </p:cNvPr>
          <p:cNvSpPr txBox="1">
            <a:spLocks/>
          </p:cNvSpPr>
          <p:nvPr userDrawn="1"/>
        </p:nvSpPr>
        <p:spPr>
          <a:xfrm>
            <a:off x="53312" y="83063"/>
            <a:ext cx="3993755" cy="396044"/>
          </a:xfrm>
          <a:prstGeom prst="rect">
            <a:avLst/>
          </a:prstGeom>
        </p:spPr>
        <p:txBody>
          <a:bodyPr vert="horz" lIns="72000" tIns="0" rIns="0" bIns="0" rtlCol="0" anchor="b" anchorCtr="0">
            <a:noAutofit/>
          </a:bodyPr>
          <a:lstStyle>
            <a:lvl1pPr algn="r" rtl="0" eaLnBrk="1" fontAlgn="base" hangingPunct="1">
              <a:lnSpc>
                <a:spcPct val="90000"/>
              </a:lnSpc>
              <a:spcBef>
                <a:spcPct val="0"/>
              </a:spcBef>
              <a:spcAft>
                <a:spcPct val="0"/>
              </a:spcAft>
              <a:defRPr kumimoji="1" lang="ja-JP" altLang="en-US" sz="2200" b="1" kern="1200" noProof="0">
                <a:solidFill>
                  <a:schemeClr val="tx2"/>
                </a:solidFill>
                <a:latin typeface="メイリオ" pitchFamily="50" charset="-128"/>
                <a:ea typeface="メイリオ" pitchFamily="50" charset="-128"/>
                <a:cs typeface="メイリオ" pitchFamily="50" charset="-128"/>
              </a:defRPr>
            </a:lvl1pPr>
            <a:lvl2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2pPr>
            <a:lvl3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3pPr>
            <a:lvl4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4pPr>
            <a:lvl5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5pPr>
            <a:lvl6pPr marL="4572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1" lang="en-US" altLang="ja-JP" sz="22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rPr>
              <a:t>k’s </a:t>
            </a:r>
            <a:r>
              <a:rPr kumimoji="1" lang="ja-JP" altLang="en-US" sz="18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rPr>
              <a:t>らぼ</a:t>
            </a:r>
            <a:endParaRPr kumimoji="1" lang="ja-JP" altLang="en-US" sz="22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endParaRPr>
          </a:p>
        </p:txBody>
      </p:sp>
      <p:sp>
        <p:nvSpPr>
          <p:cNvPr id="4" name="Line 5">
            <a:extLst>
              <a:ext uri="{FF2B5EF4-FFF2-40B4-BE49-F238E27FC236}">
                <a16:creationId xmlns:a16="http://schemas.microsoft.com/office/drawing/2014/main" id="{2E292488-589D-4662-BEAA-CE78493151A2}"/>
              </a:ext>
            </a:extLst>
          </p:cNvPr>
          <p:cNvSpPr>
            <a:spLocks noChangeShapeType="1"/>
          </p:cNvSpPr>
          <p:nvPr userDrawn="1"/>
        </p:nvSpPr>
        <p:spPr bwMode="gray">
          <a:xfrm>
            <a:off x="53312" y="533636"/>
            <a:ext cx="9751084" cy="0"/>
          </a:xfrm>
          <a:prstGeom prst="line">
            <a:avLst/>
          </a:prstGeom>
          <a:noFill/>
          <a:ln w="31750">
            <a:solidFill>
              <a:srgbClr val="EA55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3E3A39"/>
              </a:solidFill>
              <a:effectLst/>
              <a:uLnTx/>
              <a:uFillTx/>
              <a:latin typeface="Arial"/>
              <a:ea typeface="メイリオ"/>
            </a:endParaRPr>
          </a:p>
        </p:txBody>
      </p:sp>
    </p:spTree>
    <p:extLst>
      <p:ext uri="{BB962C8B-B14F-4D97-AF65-F5344CB8AC3E}">
        <p14:creationId xmlns:p14="http://schemas.microsoft.com/office/powerpoint/2010/main" val="211167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01252EBA-597D-41CC-A082-685D193F353C}"/>
              </a:ext>
            </a:extLst>
          </p:cNvPr>
          <p:cNvSpPr>
            <a:spLocks noGrp="1"/>
          </p:cNvSpPr>
          <p:nvPr>
            <p:ph type="body" sz="quarter" idx="10"/>
          </p:nvPr>
        </p:nvSpPr>
        <p:spPr>
          <a:xfrm>
            <a:off x="1568918" y="125280"/>
            <a:ext cx="8235478" cy="396000"/>
          </a:xfrm>
          <a:prstGeom prst="rect">
            <a:avLst/>
          </a:prstGeom>
          <a:noFill/>
        </p:spPr>
        <p:txBody>
          <a:bodyPr lIns="0" tIns="0" rIns="0" bIns="0" anchor="ctr" anchorCtr="0"/>
          <a:lstStyle>
            <a:lvl1pPr marL="0" indent="0" algn="r">
              <a:buNone/>
              <a:defRPr sz="2200" b="1">
                <a:solidFill>
                  <a:srgbClr val="EA5550"/>
                </a:solidFill>
                <a:latin typeface="メイリオ" panose="020B0604030504040204" pitchFamily="50" charset="-128"/>
                <a:ea typeface="メイリオ" panose="020B0604030504040204" pitchFamily="50" charset="-128"/>
              </a:defRPr>
            </a:lvl1pPr>
          </a:lstStyle>
          <a:p>
            <a:pPr lvl="0"/>
            <a:r>
              <a:rPr kumimoji="1" lang="ja-JP" altLang="en-US" dirty="0"/>
              <a:t>マスター テキストの書式設定</a:t>
            </a:r>
          </a:p>
        </p:txBody>
      </p:sp>
      <p:sp>
        <p:nvSpPr>
          <p:cNvPr id="3" name="タイトル 1">
            <a:extLst>
              <a:ext uri="{FF2B5EF4-FFF2-40B4-BE49-F238E27FC236}">
                <a16:creationId xmlns:a16="http://schemas.microsoft.com/office/drawing/2014/main" id="{949F3CC6-42BF-4BC9-BED2-45F627D02B40}"/>
              </a:ext>
            </a:extLst>
          </p:cNvPr>
          <p:cNvSpPr txBox="1">
            <a:spLocks/>
          </p:cNvSpPr>
          <p:nvPr userDrawn="1"/>
        </p:nvSpPr>
        <p:spPr>
          <a:xfrm>
            <a:off x="53312" y="83063"/>
            <a:ext cx="3993755" cy="396044"/>
          </a:xfrm>
          <a:prstGeom prst="rect">
            <a:avLst/>
          </a:prstGeom>
        </p:spPr>
        <p:txBody>
          <a:bodyPr vert="horz" lIns="72000" tIns="0" rIns="0" bIns="0" rtlCol="0" anchor="b" anchorCtr="0">
            <a:noAutofit/>
          </a:bodyPr>
          <a:lstStyle>
            <a:lvl1pPr algn="r" rtl="0" eaLnBrk="1" fontAlgn="base" hangingPunct="1">
              <a:lnSpc>
                <a:spcPct val="90000"/>
              </a:lnSpc>
              <a:spcBef>
                <a:spcPct val="0"/>
              </a:spcBef>
              <a:spcAft>
                <a:spcPct val="0"/>
              </a:spcAft>
              <a:defRPr kumimoji="1" lang="ja-JP" altLang="en-US" sz="2200" b="1" kern="1200" noProof="0">
                <a:solidFill>
                  <a:schemeClr val="tx2"/>
                </a:solidFill>
                <a:latin typeface="メイリオ" pitchFamily="50" charset="-128"/>
                <a:ea typeface="メイリオ" pitchFamily="50" charset="-128"/>
                <a:cs typeface="メイリオ" pitchFamily="50" charset="-128"/>
              </a:defRPr>
            </a:lvl1pPr>
            <a:lvl2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2pPr>
            <a:lvl3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3pPr>
            <a:lvl4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4pPr>
            <a:lvl5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5pPr>
            <a:lvl6pPr marL="4572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1" lang="en-US" altLang="ja-JP" sz="22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rPr>
              <a:t>k’s </a:t>
            </a:r>
            <a:r>
              <a:rPr kumimoji="1" lang="ja-JP" altLang="en-US" sz="18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rPr>
              <a:t>らぼ</a:t>
            </a:r>
            <a:endParaRPr kumimoji="1" lang="ja-JP" altLang="en-US" sz="22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endParaRPr>
          </a:p>
        </p:txBody>
      </p:sp>
      <p:sp>
        <p:nvSpPr>
          <p:cNvPr id="4" name="Line 5">
            <a:extLst>
              <a:ext uri="{FF2B5EF4-FFF2-40B4-BE49-F238E27FC236}">
                <a16:creationId xmlns:a16="http://schemas.microsoft.com/office/drawing/2014/main" id="{2E292488-589D-4662-BEAA-CE78493151A2}"/>
              </a:ext>
            </a:extLst>
          </p:cNvPr>
          <p:cNvSpPr>
            <a:spLocks noChangeShapeType="1"/>
          </p:cNvSpPr>
          <p:nvPr userDrawn="1"/>
        </p:nvSpPr>
        <p:spPr bwMode="gray">
          <a:xfrm>
            <a:off x="53312" y="533636"/>
            <a:ext cx="9751084" cy="0"/>
          </a:xfrm>
          <a:prstGeom prst="line">
            <a:avLst/>
          </a:prstGeom>
          <a:noFill/>
          <a:ln w="31750">
            <a:solidFill>
              <a:srgbClr val="EA55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3E3A39"/>
              </a:solidFill>
              <a:effectLst/>
              <a:uLnTx/>
              <a:uFillTx/>
              <a:latin typeface="Arial"/>
              <a:ea typeface="メイリオ"/>
            </a:endParaRPr>
          </a:p>
        </p:txBody>
      </p:sp>
      <p:sp>
        <p:nvSpPr>
          <p:cNvPr id="5" name="正方形/長方形 4">
            <a:extLst>
              <a:ext uri="{FF2B5EF4-FFF2-40B4-BE49-F238E27FC236}">
                <a16:creationId xmlns:a16="http://schemas.microsoft.com/office/drawing/2014/main" id="{DBFE26A1-25FF-493B-8F5F-7DE31D50433C}"/>
              </a:ext>
            </a:extLst>
          </p:cNvPr>
          <p:cNvSpPr/>
          <p:nvPr userDrawn="1"/>
        </p:nvSpPr>
        <p:spPr>
          <a:xfrm>
            <a:off x="20636" y="6513916"/>
            <a:ext cx="9864000" cy="323165"/>
          </a:xfrm>
          <a:prstGeom prst="rect">
            <a:avLst/>
          </a:prstGeom>
          <a:ln w="6350">
            <a:solidFill>
              <a:schemeClr val="bg1">
                <a:lumMod val="65000"/>
              </a:schemeClr>
            </a:solidFill>
          </a:ln>
        </p:spPr>
        <p:txBody>
          <a:bodyPr wrap="square" lIns="36000" tIns="0" rIns="36000" bIns="0" anchor="b">
            <a:spAutoFit/>
          </a:bodyPr>
          <a:lstStyle/>
          <a:p>
            <a:pPr marL="0" marR="0" lvl="0" indent="0" defTabSz="914400" rtl="0" eaLnBrk="1" fontAlgn="base" latinLnBrk="0" hangingPunct="1">
              <a:spcBef>
                <a:spcPct val="0"/>
              </a:spcBef>
              <a:spcAft>
                <a:spcPct val="0"/>
              </a:spcAft>
              <a:buClrTx/>
              <a:buSzTx/>
              <a:buFontTx/>
              <a:buNone/>
              <a:tabLst/>
              <a:defRPr/>
            </a:pPr>
            <a:r>
              <a:rPr kumimoji="1" lang="ja-JP" altLang="en-US" sz="700" b="0" i="0" u="none" strike="noStrike" kern="1200" cap="none" spc="0" normalizeH="0" baseline="0" noProof="0" dirty="0">
                <a:ln>
                  <a:noFill/>
                </a:ln>
                <a:solidFill>
                  <a:srgbClr val="3E3A39"/>
                </a:solidFill>
                <a:effectLst/>
                <a:uLnTx/>
                <a:uFillTx/>
                <a:latin typeface="HGPｺﾞｼｯｸM" panose="020B0600000000000000" pitchFamily="50" charset="-128"/>
                <a:ea typeface="HGPｺﾞｼｯｸM" panose="020B0600000000000000" pitchFamily="50" charset="-128"/>
                <a:cs typeface="+mn-cs"/>
              </a:rPr>
              <a:t>本資料は、個人の見解をまとめたものとなっています。参考にさせていただいたサイトはリンク等を掲載しております</a:t>
            </a:r>
            <a:r>
              <a:rPr lang="ja-JP" altLang="en-US" sz="700" dirty="0">
                <a:solidFill>
                  <a:srgbClr val="3E3A39"/>
                </a:solidFill>
                <a:latin typeface="HGPｺﾞｼｯｸM" panose="020B0600000000000000" pitchFamily="50" charset="-128"/>
                <a:ea typeface="HGPｺﾞｼｯｸM" panose="020B0600000000000000" pitchFamily="50" charset="-128"/>
              </a:rPr>
              <a:t>。また、当社のコンテンツ・情報につきまして、可能な限り正確な情報を掲載するよう努めておりますが、必ずしもそれらの正確性や安全性等を保証するものではありません。誤情報が入り込んだり、情報が古くなっていることもございます。万が一、当社に掲載された内容によって発生したトラブルや損害等の一切の責任を負いかねます。あらかじめご了承くださいますようお願いいたします。</a:t>
            </a:r>
            <a:r>
              <a:rPr lang="ja-JP" altLang="en-US" sz="700" b="0" i="0" dirty="0">
                <a:solidFill>
                  <a:srgbClr val="3E3A39"/>
                </a:solidFill>
                <a:effectLst/>
                <a:latin typeface="HGPｺﾞｼｯｸM" panose="020B0600000000000000" pitchFamily="50" charset="-128"/>
                <a:ea typeface="HGPｺﾞｼｯｸM" panose="020B0600000000000000" pitchFamily="50" charset="-128"/>
              </a:rPr>
              <a:t>当コンテンツは、著作権法上の保護を受けています、著作権者の許諾を得ずに、当コンテンツの一部または全部を無断で複写・複製・転載することは禁じられております（詳細：</a:t>
            </a:r>
            <a:r>
              <a:rPr lang="en-US" altLang="ja-JP" sz="700" b="0" i="0" dirty="0">
                <a:solidFill>
                  <a:srgbClr val="3E3A39"/>
                </a:solidFill>
                <a:effectLst/>
                <a:latin typeface="HGPｺﾞｼｯｸM" panose="020B0600000000000000" pitchFamily="50" charset="-128"/>
                <a:ea typeface="HGPｺﾞｼｯｸM" panose="020B0600000000000000" pitchFamily="50" charset="-128"/>
                <a:hlinkClick r:id="rId2"/>
              </a:rPr>
              <a:t>https://koitan.net/privacy-policy/</a:t>
            </a:r>
            <a:r>
              <a:rPr lang="ja-JP" altLang="en-US" sz="700" dirty="0">
                <a:solidFill>
                  <a:srgbClr val="3E3A39"/>
                </a:solidFill>
                <a:latin typeface="HGPｺﾞｼｯｸM" panose="020B0600000000000000" pitchFamily="50" charset="-128"/>
                <a:ea typeface="HGPｺﾞｼｯｸM" panose="020B0600000000000000" pitchFamily="50" charset="-128"/>
              </a:rPr>
              <a:t>、お問い合わせ</a:t>
            </a:r>
            <a:r>
              <a:rPr lang="en-US" altLang="ja-JP" sz="700" dirty="0">
                <a:solidFill>
                  <a:srgbClr val="3E3A39"/>
                </a:solidFill>
                <a:latin typeface="HGPｺﾞｼｯｸM" panose="020B0600000000000000" pitchFamily="50" charset="-128"/>
                <a:ea typeface="HGPｺﾞｼｯｸM" panose="020B0600000000000000" pitchFamily="50" charset="-128"/>
              </a:rPr>
              <a:t>:</a:t>
            </a:r>
            <a:r>
              <a:rPr lang="en-US" altLang="ja-JP" sz="700" b="0" i="0" dirty="0">
                <a:solidFill>
                  <a:srgbClr val="3E3A39"/>
                </a:solidFill>
                <a:effectLst/>
                <a:latin typeface="HGPｺﾞｼｯｸM" panose="020B0600000000000000" pitchFamily="50" charset="-128"/>
                <a:ea typeface="HGPｺﾞｼｯｸM" panose="020B0600000000000000" pitchFamily="50" charset="-128"/>
                <a:hlinkClick r:id="rId3"/>
              </a:rPr>
              <a:t>https://koitan.net/contact/</a:t>
            </a:r>
            <a:r>
              <a:rPr lang="ja-JP" altLang="en-US" sz="700" b="0" i="0" dirty="0">
                <a:solidFill>
                  <a:srgbClr val="3E3A39"/>
                </a:solidFill>
                <a:effectLst/>
                <a:latin typeface="HGPｺﾞｼｯｸM" panose="020B0600000000000000" pitchFamily="50" charset="-128"/>
                <a:ea typeface="HGPｺﾞｼｯｸM" panose="020B0600000000000000" pitchFamily="50" charset="-128"/>
              </a:rPr>
              <a:t>）</a:t>
            </a:r>
            <a:r>
              <a:rPr lang="ja-JP" altLang="en-US" sz="700" dirty="0">
                <a:solidFill>
                  <a:srgbClr val="3E3A39"/>
                </a:solidFill>
                <a:latin typeface="HGPｺﾞｼｯｸM" panose="020B0600000000000000" pitchFamily="50" charset="-128"/>
                <a:ea typeface="HGPｺﾞｼｯｸM" panose="020B0600000000000000" pitchFamily="50" charset="-128"/>
              </a:rPr>
              <a:t>　</a:t>
            </a:r>
            <a:r>
              <a:rPr lang="en-US" altLang="ja-JP" sz="700" b="0" i="0" dirty="0">
                <a:solidFill>
                  <a:schemeClr val="bg1">
                    <a:lumMod val="65000"/>
                  </a:schemeClr>
                </a:solidFill>
                <a:effectLst/>
                <a:latin typeface="HGPｺﾞｼｯｸM" panose="020B0600000000000000" pitchFamily="50" charset="-128"/>
                <a:ea typeface="HGPｺﾞｼｯｸM" panose="020B0600000000000000" pitchFamily="50" charset="-128"/>
              </a:rPr>
              <a:t>© 2021 </a:t>
            </a:r>
            <a:r>
              <a:rPr lang="en-US" altLang="ja-JP" sz="700" dirty="0">
                <a:solidFill>
                  <a:schemeClr val="bg1">
                    <a:lumMod val="65000"/>
                  </a:schemeClr>
                </a:solidFill>
                <a:latin typeface="HGPｺﾞｼｯｸM" panose="020B0600000000000000" pitchFamily="50" charset="-128"/>
                <a:ea typeface="HGPｺﾞｼｯｸM" panose="020B0600000000000000" pitchFamily="50" charset="-128"/>
              </a:rPr>
              <a:t>k’s</a:t>
            </a:r>
            <a:r>
              <a:rPr lang="ja-JP" altLang="en-US" sz="700" dirty="0">
                <a:solidFill>
                  <a:schemeClr val="bg1">
                    <a:lumMod val="65000"/>
                  </a:schemeClr>
                </a:solidFill>
                <a:latin typeface="HGPｺﾞｼｯｸM" panose="020B0600000000000000" pitchFamily="50" charset="-128"/>
                <a:ea typeface="HGPｺﾞｼｯｸM" panose="020B0600000000000000" pitchFamily="50" charset="-128"/>
              </a:rPr>
              <a:t>らぼ株式会社</a:t>
            </a:r>
            <a:endParaRPr kumimoji="1" lang="ja-JP" altLang="en-US" sz="700" b="0" i="0" u="none" strike="noStrike" kern="1200" cap="none" spc="0" normalizeH="0" baseline="0" noProof="0" dirty="0">
              <a:ln>
                <a:noFill/>
              </a:ln>
              <a:solidFill>
                <a:srgbClr val="3E3A39"/>
              </a:solidFill>
              <a:effectLst/>
              <a:uLnTx/>
              <a:uFillTx/>
              <a:latin typeface="HGPｺﾞｼｯｸM" panose="020B0600000000000000" pitchFamily="50" charset="-128"/>
              <a:ea typeface="HGPｺﾞｼｯｸM" panose="020B0600000000000000" pitchFamily="50" charset="-128"/>
              <a:cs typeface="+mn-cs"/>
            </a:endParaRPr>
          </a:p>
        </p:txBody>
      </p:sp>
    </p:spTree>
    <p:extLst>
      <p:ext uri="{BB962C8B-B14F-4D97-AF65-F5344CB8AC3E}">
        <p14:creationId xmlns:p14="http://schemas.microsoft.com/office/powerpoint/2010/main" val="557405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01252EBA-597D-41CC-A082-685D193F353C}"/>
              </a:ext>
            </a:extLst>
          </p:cNvPr>
          <p:cNvSpPr>
            <a:spLocks noGrp="1"/>
          </p:cNvSpPr>
          <p:nvPr>
            <p:ph type="body" sz="quarter" idx="10"/>
          </p:nvPr>
        </p:nvSpPr>
        <p:spPr>
          <a:xfrm>
            <a:off x="1568918" y="125280"/>
            <a:ext cx="8235478" cy="396000"/>
          </a:xfrm>
          <a:prstGeom prst="rect">
            <a:avLst/>
          </a:prstGeom>
          <a:noFill/>
        </p:spPr>
        <p:txBody>
          <a:bodyPr lIns="0" tIns="0" rIns="0" bIns="0" anchor="ctr" anchorCtr="0"/>
          <a:lstStyle>
            <a:lvl1pPr marL="0" indent="0" algn="r">
              <a:buNone/>
              <a:defRPr sz="2200" b="1">
                <a:solidFill>
                  <a:srgbClr val="EA5550"/>
                </a:solidFill>
                <a:latin typeface="メイリオ" panose="020B0604030504040204" pitchFamily="50" charset="-128"/>
                <a:ea typeface="メイリオ" panose="020B0604030504040204" pitchFamily="50" charset="-128"/>
              </a:defRPr>
            </a:lvl1pPr>
          </a:lstStyle>
          <a:p>
            <a:pPr lvl="0"/>
            <a:r>
              <a:rPr kumimoji="1" lang="ja-JP" altLang="en-US" dirty="0"/>
              <a:t>マスター テキストの書式設定</a:t>
            </a:r>
          </a:p>
        </p:txBody>
      </p:sp>
      <p:sp>
        <p:nvSpPr>
          <p:cNvPr id="3" name="タイトル 1">
            <a:extLst>
              <a:ext uri="{FF2B5EF4-FFF2-40B4-BE49-F238E27FC236}">
                <a16:creationId xmlns:a16="http://schemas.microsoft.com/office/drawing/2014/main" id="{949F3CC6-42BF-4BC9-BED2-45F627D02B40}"/>
              </a:ext>
            </a:extLst>
          </p:cNvPr>
          <p:cNvSpPr txBox="1">
            <a:spLocks/>
          </p:cNvSpPr>
          <p:nvPr userDrawn="1"/>
        </p:nvSpPr>
        <p:spPr>
          <a:xfrm>
            <a:off x="53312" y="83063"/>
            <a:ext cx="3993755" cy="396044"/>
          </a:xfrm>
          <a:prstGeom prst="rect">
            <a:avLst/>
          </a:prstGeom>
        </p:spPr>
        <p:txBody>
          <a:bodyPr vert="horz" lIns="72000" tIns="0" rIns="0" bIns="0" rtlCol="0" anchor="b" anchorCtr="0">
            <a:noAutofit/>
          </a:bodyPr>
          <a:lstStyle>
            <a:lvl1pPr algn="r" rtl="0" eaLnBrk="1" fontAlgn="base" hangingPunct="1">
              <a:lnSpc>
                <a:spcPct val="90000"/>
              </a:lnSpc>
              <a:spcBef>
                <a:spcPct val="0"/>
              </a:spcBef>
              <a:spcAft>
                <a:spcPct val="0"/>
              </a:spcAft>
              <a:defRPr kumimoji="1" lang="ja-JP" altLang="en-US" sz="2200" b="1" kern="1200" noProof="0">
                <a:solidFill>
                  <a:schemeClr val="tx2"/>
                </a:solidFill>
                <a:latin typeface="メイリオ" pitchFamily="50" charset="-128"/>
                <a:ea typeface="メイリオ" pitchFamily="50" charset="-128"/>
                <a:cs typeface="メイリオ" pitchFamily="50" charset="-128"/>
              </a:defRPr>
            </a:lvl1pPr>
            <a:lvl2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2pPr>
            <a:lvl3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3pPr>
            <a:lvl4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4pPr>
            <a:lvl5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5pPr>
            <a:lvl6pPr marL="4572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1" lang="en-US" altLang="ja-JP" sz="22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rPr>
              <a:t>k’s </a:t>
            </a:r>
            <a:r>
              <a:rPr kumimoji="1" lang="ja-JP" altLang="en-US" sz="18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rPr>
              <a:t>らぼ</a:t>
            </a:r>
            <a:endParaRPr kumimoji="1" lang="ja-JP" altLang="en-US" sz="22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endParaRPr>
          </a:p>
        </p:txBody>
      </p:sp>
      <p:sp>
        <p:nvSpPr>
          <p:cNvPr id="4" name="Line 5">
            <a:extLst>
              <a:ext uri="{FF2B5EF4-FFF2-40B4-BE49-F238E27FC236}">
                <a16:creationId xmlns:a16="http://schemas.microsoft.com/office/drawing/2014/main" id="{2E292488-589D-4662-BEAA-CE78493151A2}"/>
              </a:ext>
            </a:extLst>
          </p:cNvPr>
          <p:cNvSpPr>
            <a:spLocks noChangeShapeType="1"/>
          </p:cNvSpPr>
          <p:nvPr userDrawn="1"/>
        </p:nvSpPr>
        <p:spPr bwMode="gray">
          <a:xfrm>
            <a:off x="53312" y="533636"/>
            <a:ext cx="9751084" cy="0"/>
          </a:xfrm>
          <a:prstGeom prst="line">
            <a:avLst/>
          </a:prstGeom>
          <a:noFill/>
          <a:ln w="31750">
            <a:solidFill>
              <a:srgbClr val="EA55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3E3A39"/>
              </a:solidFill>
              <a:effectLst/>
              <a:uLnTx/>
              <a:uFillTx/>
              <a:latin typeface="Arial"/>
              <a:ea typeface="メイリオ"/>
            </a:endParaRPr>
          </a:p>
        </p:txBody>
      </p:sp>
    </p:spTree>
    <p:extLst>
      <p:ext uri="{BB962C8B-B14F-4D97-AF65-F5344CB8AC3E}">
        <p14:creationId xmlns:p14="http://schemas.microsoft.com/office/powerpoint/2010/main" val="3879000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sら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AA1BF1EF-55BE-46A3-85A2-23EEB4D3D7B8}"/>
              </a:ext>
            </a:extLst>
          </p:cNvPr>
          <p:cNvSpPr txBox="1">
            <a:spLocks/>
          </p:cNvSpPr>
          <p:nvPr userDrawn="1"/>
        </p:nvSpPr>
        <p:spPr>
          <a:xfrm>
            <a:off x="9494090" y="6435864"/>
            <a:ext cx="360000" cy="360000"/>
          </a:xfrm>
          <a:prstGeom prst="rect">
            <a:avLst/>
          </a:prstGeom>
          <a:ln w="19050">
            <a:solidFill>
              <a:schemeClr val="bg1">
                <a:lumMod val="85000"/>
              </a:schemeClr>
            </a:solidFill>
          </a:ln>
        </p:spPr>
        <p:txBody>
          <a:bodyPr vert="horz" lIns="0" tIns="0" rIns="0" bIns="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16F7923E-043B-4E1B-A101-94814EC1EA3D}" type="slidenum">
              <a:rPr kumimoji="1" lang="ja-JP" altLang="en-US" sz="1400" b="1" smtClean="0">
                <a:solidFill>
                  <a:schemeClr val="tx1"/>
                </a:solidFill>
              </a:rPr>
              <a:pPr algn="ctr"/>
              <a:t>‹#›</a:t>
            </a:fld>
            <a:endParaRPr kumimoji="1" lang="ja-JP" altLang="en-US" sz="1400" b="1">
              <a:solidFill>
                <a:schemeClr val="tx1"/>
              </a:solidFill>
            </a:endParaRPr>
          </a:p>
        </p:txBody>
      </p:sp>
      <p:sp>
        <p:nvSpPr>
          <p:cNvPr id="8" name="Line 5">
            <a:extLst>
              <a:ext uri="{FF2B5EF4-FFF2-40B4-BE49-F238E27FC236}">
                <a16:creationId xmlns:a16="http://schemas.microsoft.com/office/drawing/2014/main" id="{52A80789-C02D-43E1-BFAC-208733A724D2}"/>
              </a:ext>
            </a:extLst>
          </p:cNvPr>
          <p:cNvSpPr>
            <a:spLocks noChangeShapeType="1"/>
          </p:cNvSpPr>
          <p:nvPr userDrawn="1"/>
        </p:nvSpPr>
        <p:spPr bwMode="gray">
          <a:xfrm>
            <a:off x="53312" y="633026"/>
            <a:ext cx="9751084" cy="0"/>
          </a:xfrm>
          <a:prstGeom prst="line">
            <a:avLst/>
          </a:prstGeom>
          <a:noFill/>
          <a:ln w="31750">
            <a:solidFill>
              <a:srgbClr val="EA55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3E3A39"/>
              </a:solidFill>
              <a:effectLst/>
              <a:uLnTx/>
              <a:uFillTx/>
              <a:latin typeface="Arial"/>
              <a:ea typeface="メイリオ"/>
            </a:endParaRPr>
          </a:p>
        </p:txBody>
      </p:sp>
      <p:sp>
        <p:nvSpPr>
          <p:cNvPr id="9" name="タイトル 1">
            <a:extLst>
              <a:ext uri="{FF2B5EF4-FFF2-40B4-BE49-F238E27FC236}">
                <a16:creationId xmlns:a16="http://schemas.microsoft.com/office/drawing/2014/main" id="{09969DBF-D4EC-4776-8B01-D63A46D10470}"/>
              </a:ext>
            </a:extLst>
          </p:cNvPr>
          <p:cNvSpPr txBox="1">
            <a:spLocks/>
          </p:cNvSpPr>
          <p:nvPr userDrawn="1"/>
        </p:nvSpPr>
        <p:spPr>
          <a:xfrm>
            <a:off x="53312" y="152636"/>
            <a:ext cx="3993755" cy="396044"/>
          </a:xfrm>
          <a:prstGeom prst="rect">
            <a:avLst/>
          </a:prstGeom>
        </p:spPr>
        <p:txBody>
          <a:bodyPr vert="horz" lIns="72000" tIns="0" rIns="0" bIns="0" rtlCol="0" anchor="b" anchorCtr="0">
            <a:noAutofit/>
          </a:bodyPr>
          <a:lstStyle>
            <a:lvl1pPr algn="r" rtl="0" eaLnBrk="1" fontAlgn="base" hangingPunct="1">
              <a:lnSpc>
                <a:spcPct val="90000"/>
              </a:lnSpc>
              <a:spcBef>
                <a:spcPct val="0"/>
              </a:spcBef>
              <a:spcAft>
                <a:spcPct val="0"/>
              </a:spcAft>
              <a:defRPr kumimoji="1" lang="ja-JP" altLang="en-US" sz="2200" b="1" kern="1200" noProof="0">
                <a:solidFill>
                  <a:schemeClr val="tx2"/>
                </a:solidFill>
                <a:latin typeface="メイリオ" pitchFamily="50" charset="-128"/>
                <a:ea typeface="メイリオ" pitchFamily="50" charset="-128"/>
                <a:cs typeface="メイリオ" pitchFamily="50" charset="-128"/>
              </a:defRPr>
            </a:lvl1pPr>
            <a:lvl2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2pPr>
            <a:lvl3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3pPr>
            <a:lvl4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4pPr>
            <a:lvl5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5pPr>
            <a:lvl6pPr marL="4572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1" lang="en-US" altLang="ja-JP" sz="22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rPr>
              <a:t>k’s </a:t>
            </a:r>
            <a:r>
              <a:rPr kumimoji="1" lang="ja-JP" altLang="en-US" sz="18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rPr>
              <a:t>らぼ</a:t>
            </a:r>
            <a:endParaRPr kumimoji="1" lang="ja-JP" altLang="en-US" sz="22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endParaRPr>
          </a:p>
        </p:txBody>
      </p:sp>
      <p:sp>
        <p:nvSpPr>
          <p:cNvPr id="12" name="テキスト プレースホルダー 6">
            <a:extLst>
              <a:ext uri="{FF2B5EF4-FFF2-40B4-BE49-F238E27FC236}">
                <a16:creationId xmlns:a16="http://schemas.microsoft.com/office/drawing/2014/main" id="{1365002D-23C4-45DE-BE42-ECEC2E6F3DA4}"/>
              </a:ext>
            </a:extLst>
          </p:cNvPr>
          <p:cNvSpPr>
            <a:spLocks noGrp="1"/>
          </p:cNvSpPr>
          <p:nvPr>
            <p:ph type="body" sz="quarter" idx="10"/>
          </p:nvPr>
        </p:nvSpPr>
        <p:spPr>
          <a:xfrm>
            <a:off x="1568918" y="194853"/>
            <a:ext cx="8235478" cy="396000"/>
          </a:xfrm>
          <a:prstGeom prst="rect">
            <a:avLst/>
          </a:prstGeom>
          <a:noFill/>
        </p:spPr>
        <p:txBody>
          <a:bodyPr lIns="0" tIns="0" rIns="0" bIns="0" anchor="ctr" anchorCtr="0"/>
          <a:lstStyle>
            <a:lvl1pPr marL="0" indent="0" algn="r">
              <a:buNone/>
              <a:defRPr sz="2200" b="1">
                <a:solidFill>
                  <a:srgbClr val="EA5550"/>
                </a:solidFill>
                <a:latin typeface="メイリオ" panose="020B0604030504040204" pitchFamily="50" charset="-128"/>
                <a:ea typeface="メイリオ" panose="020B0604030504040204" pitchFamily="50" charset="-128"/>
              </a:defRPr>
            </a:lvl1pPr>
          </a:lstStyle>
          <a:p>
            <a:pPr lvl="0"/>
            <a:r>
              <a:rPr kumimoji="1" lang="ja-JP" altLang="en-US"/>
              <a:t>マスター テキストの書式設定</a:t>
            </a:r>
          </a:p>
        </p:txBody>
      </p:sp>
    </p:spTree>
    <p:extLst>
      <p:ext uri="{BB962C8B-B14F-4D97-AF65-F5344CB8AC3E}">
        <p14:creationId xmlns:p14="http://schemas.microsoft.com/office/powerpoint/2010/main" val="2150201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k'sらぼ">
    <p:spTree>
      <p:nvGrpSpPr>
        <p:cNvPr id="1" name=""/>
        <p:cNvGrpSpPr/>
        <p:nvPr/>
      </p:nvGrpSpPr>
      <p:grpSpPr>
        <a:xfrm>
          <a:off x="0" y="0"/>
          <a:ext cx="0" cy="0"/>
          <a:chOff x="0" y="0"/>
          <a:chExt cx="0" cy="0"/>
        </a:xfrm>
      </p:grpSpPr>
      <p:sp>
        <p:nvSpPr>
          <p:cNvPr id="8" name="Line 5">
            <a:extLst>
              <a:ext uri="{FF2B5EF4-FFF2-40B4-BE49-F238E27FC236}">
                <a16:creationId xmlns:a16="http://schemas.microsoft.com/office/drawing/2014/main" id="{52A80789-C02D-43E1-BFAC-208733A724D2}"/>
              </a:ext>
            </a:extLst>
          </p:cNvPr>
          <p:cNvSpPr>
            <a:spLocks noChangeShapeType="1"/>
          </p:cNvSpPr>
          <p:nvPr userDrawn="1"/>
        </p:nvSpPr>
        <p:spPr bwMode="gray">
          <a:xfrm>
            <a:off x="53312" y="633026"/>
            <a:ext cx="9751084" cy="0"/>
          </a:xfrm>
          <a:prstGeom prst="line">
            <a:avLst/>
          </a:prstGeom>
          <a:noFill/>
          <a:ln w="31750">
            <a:solidFill>
              <a:srgbClr val="EA55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3E3A39"/>
              </a:solidFill>
              <a:effectLst/>
              <a:uLnTx/>
              <a:uFillTx/>
              <a:latin typeface="Arial"/>
              <a:ea typeface="メイリオ"/>
            </a:endParaRPr>
          </a:p>
        </p:txBody>
      </p:sp>
      <p:sp>
        <p:nvSpPr>
          <p:cNvPr id="10" name="テキスト プレースホルダー 6">
            <a:extLst>
              <a:ext uri="{FF2B5EF4-FFF2-40B4-BE49-F238E27FC236}">
                <a16:creationId xmlns:a16="http://schemas.microsoft.com/office/drawing/2014/main" id="{EFE2B527-5595-4D1B-8BB6-0B7D5FDBE183}"/>
              </a:ext>
            </a:extLst>
          </p:cNvPr>
          <p:cNvSpPr>
            <a:spLocks noGrp="1"/>
          </p:cNvSpPr>
          <p:nvPr>
            <p:ph type="body" sz="quarter" idx="10"/>
          </p:nvPr>
        </p:nvSpPr>
        <p:spPr>
          <a:xfrm>
            <a:off x="1568918" y="194853"/>
            <a:ext cx="8235478" cy="396000"/>
          </a:xfrm>
          <a:prstGeom prst="rect">
            <a:avLst/>
          </a:prstGeom>
          <a:noFill/>
        </p:spPr>
        <p:txBody>
          <a:bodyPr lIns="0" tIns="0" rIns="0" bIns="0" anchor="ctr" anchorCtr="0"/>
          <a:lstStyle>
            <a:lvl1pPr marL="0" indent="0" algn="r">
              <a:buNone/>
              <a:defRPr sz="2200" b="1">
                <a:solidFill>
                  <a:srgbClr val="EA5550"/>
                </a:solidFill>
                <a:latin typeface="メイリオ" panose="020B0604030504040204" pitchFamily="50" charset="-128"/>
                <a:ea typeface="メイリオ" panose="020B0604030504040204" pitchFamily="50" charset="-128"/>
              </a:defRPr>
            </a:lvl1pPr>
          </a:lstStyle>
          <a:p>
            <a:pPr lvl="0"/>
            <a:r>
              <a:rPr kumimoji="1" lang="ja-JP" altLang="en-US"/>
              <a:t>マスター テキストの書式設定</a:t>
            </a:r>
          </a:p>
        </p:txBody>
      </p:sp>
      <p:sp>
        <p:nvSpPr>
          <p:cNvPr id="5" name="スライド番号プレースホルダー 5">
            <a:extLst>
              <a:ext uri="{FF2B5EF4-FFF2-40B4-BE49-F238E27FC236}">
                <a16:creationId xmlns:a16="http://schemas.microsoft.com/office/drawing/2014/main" id="{9D57A36B-7FB0-44C7-90A3-B03CC107C6FF}"/>
              </a:ext>
            </a:extLst>
          </p:cNvPr>
          <p:cNvSpPr txBox="1">
            <a:spLocks/>
          </p:cNvSpPr>
          <p:nvPr userDrawn="1"/>
        </p:nvSpPr>
        <p:spPr>
          <a:xfrm>
            <a:off x="9494090" y="6435864"/>
            <a:ext cx="360000" cy="360000"/>
          </a:xfrm>
          <a:prstGeom prst="rect">
            <a:avLst/>
          </a:prstGeom>
          <a:ln w="19050">
            <a:solidFill>
              <a:schemeClr val="bg1">
                <a:lumMod val="85000"/>
              </a:schemeClr>
            </a:solidFill>
          </a:ln>
        </p:spPr>
        <p:txBody>
          <a:bodyPr vert="horz" lIns="0" tIns="0" rIns="0" bIns="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16F7923E-043B-4E1B-A101-94814EC1EA3D}" type="slidenum">
              <a:rPr kumimoji="1" lang="ja-JP" altLang="en-US" sz="1400" b="1" smtClean="0">
                <a:solidFill>
                  <a:schemeClr val="tx1"/>
                </a:solidFill>
              </a:rPr>
              <a:pPr algn="ctr"/>
              <a:t>‹#›</a:t>
            </a:fld>
            <a:endParaRPr kumimoji="1" lang="ja-JP" altLang="en-US" sz="1400" b="1">
              <a:solidFill>
                <a:schemeClr val="tx1"/>
              </a:solidFill>
            </a:endParaRPr>
          </a:p>
        </p:txBody>
      </p:sp>
    </p:spTree>
    <p:extLst>
      <p:ext uri="{BB962C8B-B14F-4D97-AF65-F5344CB8AC3E}">
        <p14:creationId xmlns:p14="http://schemas.microsoft.com/office/powerpoint/2010/main" val="3390968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k'sらぼ">
    <p:spTree>
      <p:nvGrpSpPr>
        <p:cNvPr id="1" name=""/>
        <p:cNvGrpSpPr/>
        <p:nvPr/>
      </p:nvGrpSpPr>
      <p:grpSpPr>
        <a:xfrm>
          <a:off x="0" y="0"/>
          <a:ext cx="0" cy="0"/>
          <a:chOff x="0" y="0"/>
          <a:chExt cx="0" cy="0"/>
        </a:xfrm>
      </p:grpSpPr>
      <p:sp>
        <p:nvSpPr>
          <p:cNvPr id="8" name="Line 5">
            <a:extLst>
              <a:ext uri="{FF2B5EF4-FFF2-40B4-BE49-F238E27FC236}">
                <a16:creationId xmlns:a16="http://schemas.microsoft.com/office/drawing/2014/main" id="{52A80789-C02D-43E1-BFAC-208733A724D2}"/>
              </a:ext>
            </a:extLst>
          </p:cNvPr>
          <p:cNvSpPr>
            <a:spLocks noChangeShapeType="1"/>
          </p:cNvSpPr>
          <p:nvPr userDrawn="1"/>
        </p:nvSpPr>
        <p:spPr bwMode="gray">
          <a:xfrm>
            <a:off x="53312" y="633026"/>
            <a:ext cx="9751084" cy="0"/>
          </a:xfrm>
          <a:prstGeom prst="line">
            <a:avLst/>
          </a:prstGeom>
          <a:noFill/>
          <a:ln w="31750">
            <a:solidFill>
              <a:srgbClr val="EA55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3E3A39"/>
              </a:solidFill>
              <a:effectLst/>
              <a:uLnTx/>
              <a:uFillTx/>
              <a:latin typeface="Arial"/>
              <a:ea typeface="メイリオ"/>
            </a:endParaRPr>
          </a:p>
        </p:txBody>
      </p:sp>
      <p:sp>
        <p:nvSpPr>
          <p:cNvPr id="5" name="テキスト プレースホルダー 6">
            <a:extLst>
              <a:ext uri="{FF2B5EF4-FFF2-40B4-BE49-F238E27FC236}">
                <a16:creationId xmlns:a16="http://schemas.microsoft.com/office/drawing/2014/main" id="{831FEF0C-35C5-41E4-9E61-D42DC392E5E4}"/>
              </a:ext>
            </a:extLst>
          </p:cNvPr>
          <p:cNvSpPr>
            <a:spLocks noGrp="1"/>
          </p:cNvSpPr>
          <p:nvPr>
            <p:ph type="body" sz="quarter" idx="10"/>
          </p:nvPr>
        </p:nvSpPr>
        <p:spPr>
          <a:xfrm>
            <a:off x="1568918" y="194853"/>
            <a:ext cx="8235478" cy="396000"/>
          </a:xfrm>
          <a:prstGeom prst="rect">
            <a:avLst/>
          </a:prstGeom>
          <a:noFill/>
        </p:spPr>
        <p:txBody>
          <a:bodyPr lIns="0" tIns="0" rIns="0" bIns="0" anchor="ctr" anchorCtr="0"/>
          <a:lstStyle>
            <a:lvl1pPr marL="0" indent="0" algn="r">
              <a:buNone/>
              <a:defRPr sz="2200" b="1">
                <a:solidFill>
                  <a:srgbClr val="EA5550"/>
                </a:solidFill>
                <a:latin typeface="メイリオ" panose="020B0604030504040204" pitchFamily="50" charset="-128"/>
                <a:ea typeface="メイリオ" panose="020B0604030504040204" pitchFamily="50" charset="-128"/>
              </a:defRPr>
            </a:lvl1pPr>
          </a:lstStyle>
          <a:p>
            <a:pPr lvl="0"/>
            <a:r>
              <a:rPr kumimoji="1" lang="ja-JP" altLang="en-US"/>
              <a:t>マスター テキストの書式設定</a:t>
            </a:r>
          </a:p>
        </p:txBody>
      </p:sp>
    </p:spTree>
    <p:extLst>
      <p:ext uri="{BB962C8B-B14F-4D97-AF65-F5344CB8AC3E}">
        <p14:creationId xmlns:p14="http://schemas.microsoft.com/office/powerpoint/2010/main" val="3972224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k'sらぼ">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CE57CE36-14B7-46ED-8DB6-E0321DCBE9A3}"/>
              </a:ext>
            </a:extLst>
          </p:cNvPr>
          <p:cNvSpPr/>
          <p:nvPr userDrawn="1"/>
        </p:nvSpPr>
        <p:spPr>
          <a:xfrm>
            <a:off x="0" y="635267"/>
            <a:ext cx="9906000" cy="6222733"/>
          </a:xfrm>
          <a:prstGeom prst="rect">
            <a:avLst/>
          </a:prstGeom>
          <a:solidFill>
            <a:srgbClr val="EA55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1">
            <a:extLst>
              <a:ext uri="{FF2B5EF4-FFF2-40B4-BE49-F238E27FC236}">
                <a16:creationId xmlns:a16="http://schemas.microsoft.com/office/drawing/2014/main" id="{8F15D179-B207-4AC3-B103-9371AC80B26C}"/>
              </a:ext>
            </a:extLst>
          </p:cNvPr>
          <p:cNvSpPr txBox="1">
            <a:spLocks/>
          </p:cNvSpPr>
          <p:nvPr userDrawn="1"/>
        </p:nvSpPr>
        <p:spPr>
          <a:xfrm>
            <a:off x="2793338" y="5428363"/>
            <a:ext cx="4319322" cy="794370"/>
          </a:xfrm>
          <a:prstGeom prst="rect">
            <a:avLst/>
          </a:prstGeom>
        </p:spPr>
        <p:txBody>
          <a:bodyPr vert="horz" lIns="72000" tIns="0" rIns="0" bIns="0" rtlCol="0" anchor="b" anchorCtr="0">
            <a:noAutofit/>
          </a:bodyPr>
          <a:lstStyle>
            <a:lvl1pPr algn="r" rtl="0" eaLnBrk="1" fontAlgn="base" hangingPunct="1">
              <a:lnSpc>
                <a:spcPct val="90000"/>
              </a:lnSpc>
              <a:spcBef>
                <a:spcPct val="0"/>
              </a:spcBef>
              <a:spcAft>
                <a:spcPct val="0"/>
              </a:spcAft>
              <a:defRPr kumimoji="1" lang="ja-JP" altLang="en-US" sz="2200" b="1" kern="1200" noProof="0">
                <a:solidFill>
                  <a:schemeClr val="tx2"/>
                </a:solidFill>
                <a:latin typeface="メイリオ" pitchFamily="50" charset="-128"/>
                <a:ea typeface="メイリオ" pitchFamily="50" charset="-128"/>
                <a:cs typeface="メイリオ" pitchFamily="50" charset="-128"/>
              </a:defRPr>
            </a:lvl1pPr>
            <a:lvl2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2pPr>
            <a:lvl3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3pPr>
            <a:lvl4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4pPr>
            <a:lvl5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5pPr>
            <a:lvl6pPr marL="4572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endParaRPr kumimoji="1" lang="en-US" altLang="ja-JP" sz="2200" b="1" i="0" u="none" strike="noStrike" kern="1200" cap="none" spc="0" normalizeH="0" baseline="0" noProof="0" dirty="0">
              <a:ln>
                <a:noFill/>
              </a:ln>
              <a:solidFill>
                <a:schemeClr val="bg1"/>
              </a:solidFill>
              <a:effectLst/>
              <a:uLnTx/>
              <a:uFillTx/>
              <a:latin typeface="メイリオ" pitchFamily="50" charset="-128"/>
              <a:ea typeface="メイリオ" pitchFamily="50" charset="-128"/>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kumimoji="1" lang="en-US" altLang="ja-JP" sz="2200" b="1" i="0" u="none" strike="noStrike" kern="1200" cap="none" spc="0" normalizeH="0" baseline="0" noProof="0" dirty="0">
              <a:ln>
                <a:noFill/>
              </a:ln>
              <a:solidFill>
                <a:schemeClr val="bg1"/>
              </a:solidFill>
              <a:effectLst/>
              <a:uLnTx/>
              <a:uFillTx/>
              <a:latin typeface="メイリオ" pitchFamily="50" charset="-128"/>
              <a:ea typeface="メイリオ" pitchFamily="50" charset="-128"/>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kumimoji="1" lang="en-US" altLang="ja-JP" sz="2200" b="1" i="0" u="none" strike="noStrike" kern="1200" cap="none" spc="0" normalizeH="0" baseline="0" noProof="0" dirty="0">
              <a:ln>
                <a:noFill/>
              </a:ln>
              <a:solidFill>
                <a:schemeClr val="bg1"/>
              </a:solidFill>
              <a:effectLst/>
              <a:uLnTx/>
              <a:uFillTx/>
              <a:latin typeface="メイリオ" pitchFamily="50" charset="-128"/>
              <a:ea typeface="メイリオ"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chemeClr val="bg1"/>
                </a:solidFill>
                <a:effectLst/>
                <a:uLnTx/>
                <a:uFillTx/>
                <a:latin typeface="メイリオ" pitchFamily="50" charset="-128"/>
                <a:ea typeface="メイリオ" pitchFamily="50" charset="-128"/>
              </a:rPr>
              <a:t>今日一日を最高な一日にする</a:t>
            </a:r>
            <a:endParaRPr kumimoji="1" lang="en-US" altLang="ja-JP" sz="1800" b="1" i="1" u="none" strike="noStrike" kern="1200" cap="none" spc="0" normalizeH="0" baseline="0" noProof="0" dirty="0">
              <a:ln>
                <a:noFill/>
              </a:ln>
              <a:solidFill>
                <a:schemeClr val="bg1"/>
              </a:solidFill>
              <a:effectLst/>
              <a:uLnTx/>
              <a:uFillTx/>
              <a:latin typeface="メイリオ" pitchFamily="50" charset="-128"/>
              <a:ea typeface="メイリオ"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200" b="1" i="0" u="none" strike="noStrike" kern="1200" cap="none" spc="0" normalizeH="0" baseline="0" noProof="0" dirty="0">
                <a:ln>
                  <a:noFill/>
                </a:ln>
                <a:solidFill>
                  <a:schemeClr val="bg1"/>
                </a:solidFill>
                <a:effectLst/>
                <a:uLnTx/>
                <a:uFillTx/>
                <a:latin typeface="メイリオ" pitchFamily="50" charset="-128"/>
                <a:ea typeface="メイリオ" pitchFamily="50" charset="-128"/>
              </a:rPr>
              <a:t>k’s </a:t>
            </a:r>
            <a:r>
              <a:rPr kumimoji="1" lang="ja-JP" altLang="en-US" sz="1800" b="1" i="0" u="none" strike="noStrike" kern="1200" cap="none" spc="0" normalizeH="0" baseline="0" noProof="0" dirty="0">
                <a:ln>
                  <a:noFill/>
                </a:ln>
                <a:solidFill>
                  <a:schemeClr val="bg1"/>
                </a:solidFill>
                <a:effectLst/>
                <a:uLnTx/>
                <a:uFillTx/>
                <a:latin typeface="メイリオ" pitchFamily="50" charset="-128"/>
                <a:ea typeface="メイリオ" pitchFamily="50" charset="-128"/>
              </a:rPr>
              <a:t>らぼ</a:t>
            </a:r>
            <a:endParaRPr kumimoji="1" lang="ja-JP" altLang="en-US" sz="2200" b="1" i="0" u="none" strike="noStrike" kern="1200" cap="none" spc="0" normalizeH="0" baseline="0" noProof="0" dirty="0">
              <a:ln>
                <a:noFill/>
              </a:ln>
              <a:solidFill>
                <a:schemeClr val="bg1"/>
              </a:solidFill>
              <a:effectLst/>
              <a:uLnTx/>
              <a:uFillTx/>
              <a:latin typeface="メイリオ" pitchFamily="50" charset="-128"/>
              <a:ea typeface="メイリオ" pitchFamily="50" charset="-128"/>
            </a:endParaRPr>
          </a:p>
        </p:txBody>
      </p:sp>
      <p:sp>
        <p:nvSpPr>
          <p:cNvPr id="7" name="正方形/長方形 6">
            <a:extLst>
              <a:ext uri="{FF2B5EF4-FFF2-40B4-BE49-F238E27FC236}">
                <a16:creationId xmlns:a16="http://schemas.microsoft.com/office/drawing/2014/main" id="{DF589D7D-3BCE-4637-9DDA-A59F0C729A34}"/>
              </a:ext>
            </a:extLst>
          </p:cNvPr>
          <p:cNvSpPr/>
          <p:nvPr userDrawn="1"/>
        </p:nvSpPr>
        <p:spPr>
          <a:xfrm>
            <a:off x="8605640" y="93137"/>
            <a:ext cx="1300359" cy="540000"/>
          </a:xfrm>
          <a:prstGeom prst="rect">
            <a:avLst/>
          </a:prstGeom>
          <a:solidFill>
            <a:srgbClr val="EA55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フローチャート: データ 8">
            <a:extLst>
              <a:ext uri="{FF2B5EF4-FFF2-40B4-BE49-F238E27FC236}">
                <a16:creationId xmlns:a16="http://schemas.microsoft.com/office/drawing/2014/main" id="{E24D7E58-04E7-4CE1-805E-84F06E9B8510}"/>
              </a:ext>
            </a:extLst>
          </p:cNvPr>
          <p:cNvSpPr/>
          <p:nvPr userDrawn="1"/>
        </p:nvSpPr>
        <p:spPr>
          <a:xfrm>
            <a:off x="8427097" y="93137"/>
            <a:ext cx="357084" cy="540000"/>
          </a:xfrm>
          <a:prstGeom prst="flowChartInputOutpu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フローチャート: データ 9">
            <a:extLst>
              <a:ext uri="{FF2B5EF4-FFF2-40B4-BE49-F238E27FC236}">
                <a16:creationId xmlns:a16="http://schemas.microsoft.com/office/drawing/2014/main" id="{5E389F92-DC86-4FD7-91ED-ED3EB388A485}"/>
              </a:ext>
            </a:extLst>
          </p:cNvPr>
          <p:cNvSpPr/>
          <p:nvPr userDrawn="1"/>
        </p:nvSpPr>
        <p:spPr>
          <a:xfrm>
            <a:off x="8706497" y="93137"/>
            <a:ext cx="357084" cy="540000"/>
          </a:xfrm>
          <a:prstGeom prst="flowChartInputOutpu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正方形/長方形 10">
            <a:extLst>
              <a:ext uri="{FF2B5EF4-FFF2-40B4-BE49-F238E27FC236}">
                <a16:creationId xmlns:a16="http://schemas.microsoft.com/office/drawing/2014/main" id="{645652F1-52B0-4F39-93A2-E0EEC224EBD0}"/>
              </a:ext>
            </a:extLst>
          </p:cNvPr>
          <p:cNvSpPr/>
          <p:nvPr userDrawn="1"/>
        </p:nvSpPr>
        <p:spPr>
          <a:xfrm>
            <a:off x="1151282" y="2752824"/>
            <a:ext cx="7603435" cy="1944000"/>
          </a:xfrm>
          <a:prstGeom prst="rect">
            <a:avLst/>
          </a:prstGeom>
          <a:solidFill>
            <a:schemeClr val="bg1"/>
          </a:solidFill>
          <a:ln w="38100" cmpd="dbl">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lIns="0" tIns="144000" rIns="0" bIns="0" rtlCol="0" anchor="t"/>
          <a:lstStyle/>
          <a:p>
            <a:pPr algn="ctr"/>
            <a:r>
              <a:rPr kumimoji="1" lang="en-US" altLang="ja-JP" sz="6000" b="1" dirty="0" err="1">
                <a:solidFill>
                  <a:schemeClr val="tx1"/>
                </a:solidFill>
                <a:effectLst>
                  <a:glow rad="63500">
                    <a:schemeClr val="bg1">
                      <a:lumMod val="85000"/>
                    </a:schemeClr>
                  </a:glow>
                </a:effectLst>
                <a:latin typeface="+mn-ea"/>
                <a:ea typeface="+mn-ea"/>
              </a:rPr>
              <a:t>Topix</a:t>
            </a:r>
            <a:r>
              <a:rPr kumimoji="1" lang="en-US" altLang="ja-JP" sz="6000" b="1" dirty="0">
                <a:solidFill>
                  <a:schemeClr val="tx1"/>
                </a:solidFill>
                <a:effectLst>
                  <a:glow rad="63500">
                    <a:schemeClr val="bg1">
                      <a:lumMod val="85000"/>
                    </a:schemeClr>
                  </a:glow>
                </a:effectLst>
                <a:latin typeface="+mn-ea"/>
                <a:ea typeface="+mn-ea"/>
              </a:rPr>
              <a:t> dairy</a:t>
            </a:r>
          </a:p>
          <a:p>
            <a:pPr algn="ctr"/>
            <a:r>
              <a:rPr kumimoji="1" lang="en-US" altLang="ja-JP" sz="6000" b="1" dirty="0">
                <a:solidFill>
                  <a:schemeClr val="bg1">
                    <a:lumMod val="50000"/>
                  </a:schemeClr>
                </a:solidFill>
                <a:latin typeface="+mn-ea"/>
                <a:ea typeface="+mn-ea"/>
              </a:rPr>
              <a:t>&amp;</a:t>
            </a:r>
            <a:r>
              <a:rPr kumimoji="1" lang="en-US" altLang="ja-JP" sz="6000" b="1" dirty="0">
                <a:solidFill>
                  <a:schemeClr val="tx1"/>
                </a:solidFill>
                <a:latin typeface="+mn-ea"/>
                <a:ea typeface="+mn-ea"/>
              </a:rPr>
              <a:t> </a:t>
            </a:r>
            <a:r>
              <a:rPr kumimoji="1" lang="en-US" altLang="ja-JP" sz="6000" b="1" dirty="0">
                <a:solidFill>
                  <a:schemeClr val="tx1"/>
                </a:solidFill>
                <a:effectLst>
                  <a:glow rad="63500">
                    <a:schemeClr val="bg1">
                      <a:lumMod val="85000"/>
                    </a:schemeClr>
                  </a:glow>
                </a:effectLst>
                <a:latin typeface="+mn-ea"/>
                <a:ea typeface="+mn-ea"/>
              </a:rPr>
              <a:t>Journal</a:t>
            </a:r>
            <a:endParaRPr kumimoji="1" lang="ja-JP" altLang="en-US" sz="6000" b="1" dirty="0">
              <a:solidFill>
                <a:schemeClr val="tx1"/>
              </a:solidFill>
              <a:effectLst>
                <a:glow rad="63500">
                  <a:schemeClr val="bg1">
                    <a:lumMod val="85000"/>
                  </a:schemeClr>
                </a:glow>
              </a:effectLst>
              <a:latin typeface="+mn-ea"/>
              <a:ea typeface="+mn-ea"/>
            </a:endParaRPr>
          </a:p>
        </p:txBody>
      </p:sp>
      <p:sp>
        <p:nvSpPr>
          <p:cNvPr id="12" name="タイトル 1">
            <a:extLst>
              <a:ext uri="{FF2B5EF4-FFF2-40B4-BE49-F238E27FC236}">
                <a16:creationId xmlns:a16="http://schemas.microsoft.com/office/drawing/2014/main" id="{7D89BA6A-6CB2-412B-AFA1-B74053B6698C}"/>
              </a:ext>
            </a:extLst>
          </p:cNvPr>
          <p:cNvSpPr txBox="1">
            <a:spLocks/>
          </p:cNvSpPr>
          <p:nvPr userDrawn="1"/>
        </p:nvSpPr>
        <p:spPr>
          <a:xfrm>
            <a:off x="1151282" y="1899007"/>
            <a:ext cx="7632899" cy="725507"/>
          </a:xfrm>
          <a:prstGeom prst="rect">
            <a:avLst/>
          </a:prstGeom>
        </p:spPr>
        <p:txBody>
          <a:bodyPr vert="horz" lIns="0" tIns="0" rIns="0" bIns="0" rtlCol="0" anchor="b" anchorCtr="0">
            <a:noAutofit/>
          </a:bodyPr>
          <a:lstStyle>
            <a:lvl1pPr algn="r" rtl="0" eaLnBrk="1" fontAlgn="base" hangingPunct="1">
              <a:lnSpc>
                <a:spcPct val="90000"/>
              </a:lnSpc>
              <a:spcBef>
                <a:spcPct val="0"/>
              </a:spcBef>
              <a:spcAft>
                <a:spcPct val="0"/>
              </a:spcAft>
              <a:defRPr kumimoji="1" lang="ja-JP" altLang="en-US" sz="2200" b="1" kern="1200" noProof="0">
                <a:solidFill>
                  <a:schemeClr val="tx2"/>
                </a:solidFill>
                <a:latin typeface="メイリオ" pitchFamily="50" charset="-128"/>
                <a:ea typeface="メイリオ" pitchFamily="50" charset="-128"/>
                <a:cs typeface="メイリオ" pitchFamily="50" charset="-128"/>
              </a:defRPr>
            </a:lvl1pPr>
            <a:lvl2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2pPr>
            <a:lvl3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3pPr>
            <a:lvl4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4pPr>
            <a:lvl5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5pPr>
            <a:lvl6pPr marL="4572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chemeClr val="bg1"/>
                </a:solidFill>
                <a:effectLst/>
                <a:uLnTx/>
                <a:uFillTx/>
                <a:latin typeface="メイリオ" pitchFamily="50" charset="-128"/>
                <a:ea typeface="メイリオ" pitchFamily="50" charset="-128"/>
              </a:rPr>
              <a:t>今日の活動のポイント</a:t>
            </a:r>
          </a:p>
        </p:txBody>
      </p:sp>
      <p:sp>
        <p:nvSpPr>
          <p:cNvPr id="13" name="正方形/長方形 12">
            <a:extLst>
              <a:ext uri="{FF2B5EF4-FFF2-40B4-BE49-F238E27FC236}">
                <a16:creationId xmlns:a16="http://schemas.microsoft.com/office/drawing/2014/main" id="{8B662A7D-C021-4187-AFB1-3D3A1A651260}"/>
              </a:ext>
            </a:extLst>
          </p:cNvPr>
          <p:cNvSpPr/>
          <p:nvPr userDrawn="1"/>
        </p:nvSpPr>
        <p:spPr>
          <a:xfrm>
            <a:off x="121920" y="6479353"/>
            <a:ext cx="9685661" cy="338554"/>
          </a:xfrm>
          <a:prstGeom prst="rect">
            <a:avLst/>
          </a:prstGeom>
          <a:ln w="12700">
            <a:solidFill>
              <a:schemeClr val="bg1"/>
            </a:solidFill>
          </a:ln>
        </p:spPr>
        <p:txBody>
          <a:bodyPr wrap="square">
            <a:spAutoFit/>
          </a:bodyPr>
          <a:lstStyle/>
          <a:p>
            <a:r>
              <a:rPr lang="ja-JP" altLang="en-US" sz="800" dirty="0">
                <a:solidFill>
                  <a:schemeClr val="bg1"/>
                </a:solidFill>
                <a:latin typeface="HGPｺﾞｼｯｸM" panose="020B0600000000000000" pitchFamily="50" charset="-128"/>
                <a:ea typeface="HGPｺﾞｼｯｸM" panose="020B0600000000000000" pitchFamily="50" charset="-128"/>
              </a:rPr>
              <a:t>本資料の提供元は、</a:t>
            </a:r>
            <a:r>
              <a:rPr lang="en-US" altLang="ja-JP" sz="800" dirty="0">
                <a:solidFill>
                  <a:schemeClr val="bg1"/>
                </a:solidFill>
                <a:latin typeface="HGPｺﾞｼｯｸM" panose="020B0600000000000000" pitchFamily="50" charset="-128"/>
                <a:ea typeface="HGPｺﾞｼｯｸM" panose="020B0600000000000000" pitchFamily="50" charset="-128"/>
              </a:rPr>
              <a:t>k’s</a:t>
            </a:r>
            <a:r>
              <a:rPr lang="ja-JP" altLang="en-US" sz="800" dirty="0">
                <a:solidFill>
                  <a:schemeClr val="bg1"/>
                </a:solidFill>
                <a:latin typeface="HGPｺﾞｼｯｸM" panose="020B0600000000000000" pitchFamily="50" charset="-128"/>
                <a:ea typeface="HGPｺﾞｼｯｸM" panose="020B0600000000000000" pitchFamily="50" charset="-128"/>
              </a:rPr>
              <a:t>らぼです。本資料は、個人の見解をまとめたものとなっています。参考にさせていただいたサイトやエビデンス等は、リンク等を掲載しておりますので、詳細等ご確認をお願いいたします。</a:t>
            </a:r>
            <a:endParaRPr lang="en-US" altLang="ja-JP" sz="800" dirty="0">
              <a:solidFill>
                <a:schemeClr val="bg1"/>
              </a:solidFill>
              <a:latin typeface="HGPｺﾞｼｯｸM" panose="020B0600000000000000" pitchFamily="50" charset="-128"/>
              <a:ea typeface="HGPｺﾞｼｯｸM" panose="020B0600000000000000" pitchFamily="50" charset="-128"/>
            </a:endParaRPr>
          </a:p>
          <a:p>
            <a:r>
              <a:rPr lang="ja-JP" altLang="en-US" sz="800" dirty="0">
                <a:solidFill>
                  <a:schemeClr val="bg1"/>
                </a:solidFill>
                <a:latin typeface="HGPｺﾞｼｯｸM" panose="020B0600000000000000" pitchFamily="50" charset="-128"/>
                <a:ea typeface="HGPｺﾞｼｯｸM" panose="020B0600000000000000" pitchFamily="50" charset="-128"/>
              </a:rPr>
              <a:t>また、数値や文言等は細心の注意を払い掲載しておりますが、誤りがある場合がございます。ご了承のほど、よろしくお願いいたします。問い合わせ先： </a:t>
            </a:r>
            <a:r>
              <a:rPr lang="en-US" altLang="ja-JP" sz="800" dirty="0">
                <a:solidFill>
                  <a:schemeClr val="bg1"/>
                </a:solidFill>
                <a:latin typeface="HGPｺﾞｼｯｸM" panose="020B0600000000000000" pitchFamily="50" charset="-128"/>
                <a:ea typeface="HGPｺﾞｼｯｸM" panose="020B0600000000000000" pitchFamily="50" charset="-128"/>
              </a:rPr>
              <a:t>k’s</a:t>
            </a:r>
            <a:r>
              <a:rPr lang="ja-JP" altLang="en-US" sz="800" dirty="0">
                <a:solidFill>
                  <a:schemeClr val="bg1"/>
                </a:solidFill>
                <a:latin typeface="HGPｺﾞｼｯｸM" panose="020B0600000000000000" pitchFamily="50" charset="-128"/>
                <a:ea typeface="HGPｺﾞｼｯｸM" panose="020B0600000000000000" pitchFamily="50" charset="-128"/>
              </a:rPr>
              <a:t>らぼ（</a:t>
            </a:r>
            <a:r>
              <a:rPr lang="en-US" altLang="ja-JP" sz="800" u="none" dirty="0">
                <a:solidFill>
                  <a:schemeClr val="bg1"/>
                </a:solidFill>
                <a:latin typeface="HGPｺﾞｼｯｸM" panose="020B0600000000000000" pitchFamily="50" charset="-128"/>
                <a:ea typeface="HGPｺﾞｼｯｸM" panose="020B0600000000000000" pitchFamily="50" charset="-128"/>
                <a:hlinkClick r:id="rId2">
                  <a:extLst>
                    <a:ext uri="{A12FA001-AC4F-418D-AE19-62706E023703}">
                      <ahyp:hlinkClr xmlns:ahyp="http://schemas.microsoft.com/office/drawing/2018/hyperlinkcolor" val="tx"/>
                    </a:ext>
                  </a:extLst>
                </a:hlinkClick>
              </a:rPr>
              <a:t>https://koitan.net/</a:t>
            </a:r>
            <a:r>
              <a:rPr lang="ja-JP" altLang="en-US" sz="800" dirty="0">
                <a:solidFill>
                  <a:schemeClr val="bg1"/>
                </a:solidFill>
                <a:latin typeface="HGPｺﾞｼｯｸM" panose="020B0600000000000000" pitchFamily="50" charset="-128"/>
                <a:ea typeface="HGPｺﾞｼｯｸM" panose="020B0600000000000000" pitchFamily="50" charset="-128"/>
              </a:rPr>
              <a:t>）</a:t>
            </a:r>
            <a:endParaRPr lang="en-US" altLang="ja-JP" sz="800" dirty="0">
              <a:solidFill>
                <a:schemeClr val="bg1"/>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4018866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k'sらぼ">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CE57CE36-14B7-46ED-8DB6-E0321DCBE9A3}"/>
              </a:ext>
            </a:extLst>
          </p:cNvPr>
          <p:cNvSpPr/>
          <p:nvPr userDrawn="1"/>
        </p:nvSpPr>
        <p:spPr>
          <a:xfrm>
            <a:off x="0" y="635267"/>
            <a:ext cx="9906000" cy="6222733"/>
          </a:xfrm>
          <a:prstGeom prst="rect">
            <a:avLst/>
          </a:prstGeom>
          <a:solidFill>
            <a:srgbClr val="EA55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1">
            <a:extLst>
              <a:ext uri="{FF2B5EF4-FFF2-40B4-BE49-F238E27FC236}">
                <a16:creationId xmlns:a16="http://schemas.microsoft.com/office/drawing/2014/main" id="{8F15D179-B207-4AC3-B103-9371AC80B26C}"/>
              </a:ext>
            </a:extLst>
          </p:cNvPr>
          <p:cNvSpPr txBox="1">
            <a:spLocks/>
          </p:cNvSpPr>
          <p:nvPr userDrawn="1"/>
        </p:nvSpPr>
        <p:spPr>
          <a:xfrm>
            <a:off x="2793338" y="5428363"/>
            <a:ext cx="4319322" cy="794370"/>
          </a:xfrm>
          <a:prstGeom prst="rect">
            <a:avLst/>
          </a:prstGeom>
        </p:spPr>
        <p:txBody>
          <a:bodyPr vert="horz" lIns="72000" tIns="0" rIns="0" bIns="0" rtlCol="0" anchor="b" anchorCtr="0">
            <a:noAutofit/>
          </a:bodyPr>
          <a:lstStyle>
            <a:lvl1pPr algn="r" rtl="0" eaLnBrk="1" fontAlgn="base" hangingPunct="1">
              <a:lnSpc>
                <a:spcPct val="90000"/>
              </a:lnSpc>
              <a:spcBef>
                <a:spcPct val="0"/>
              </a:spcBef>
              <a:spcAft>
                <a:spcPct val="0"/>
              </a:spcAft>
              <a:defRPr kumimoji="1" lang="ja-JP" altLang="en-US" sz="2200" b="1" kern="1200" noProof="0">
                <a:solidFill>
                  <a:schemeClr val="tx2"/>
                </a:solidFill>
                <a:latin typeface="メイリオ" pitchFamily="50" charset="-128"/>
                <a:ea typeface="メイリオ" pitchFamily="50" charset="-128"/>
                <a:cs typeface="メイリオ" pitchFamily="50" charset="-128"/>
              </a:defRPr>
            </a:lvl1pPr>
            <a:lvl2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2pPr>
            <a:lvl3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3pPr>
            <a:lvl4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4pPr>
            <a:lvl5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5pPr>
            <a:lvl6pPr marL="4572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endParaRPr kumimoji="1" lang="en-US" altLang="ja-JP" sz="2200" b="1" i="0" u="none" strike="noStrike" kern="1200" cap="none" spc="0" normalizeH="0" baseline="0" noProof="0" dirty="0">
              <a:ln>
                <a:noFill/>
              </a:ln>
              <a:solidFill>
                <a:schemeClr val="bg1"/>
              </a:solidFill>
              <a:effectLst/>
              <a:uLnTx/>
              <a:uFillTx/>
              <a:latin typeface="メイリオ" pitchFamily="50" charset="-128"/>
              <a:ea typeface="メイリオ" pitchFamily="50" charset="-128"/>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kumimoji="1" lang="en-US" altLang="ja-JP" sz="2200" b="1" i="0" u="none" strike="noStrike" kern="1200" cap="none" spc="0" normalizeH="0" baseline="0" noProof="0" dirty="0">
              <a:ln>
                <a:noFill/>
              </a:ln>
              <a:solidFill>
                <a:schemeClr val="bg1"/>
              </a:solidFill>
              <a:effectLst/>
              <a:uLnTx/>
              <a:uFillTx/>
              <a:latin typeface="メイリオ" pitchFamily="50" charset="-128"/>
              <a:ea typeface="メイリオ" pitchFamily="50" charset="-128"/>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kumimoji="1" lang="en-US" altLang="ja-JP" sz="2200" b="1" i="0" u="none" strike="noStrike" kern="1200" cap="none" spc="0" normalizeH="0" baseline="0" noProof="0" dirty="0">
              <a:ln>
                <a:noFill/>
              </a:ln>
              <a:solidFill>
                <a:schemeClr val="bg1"/>
              </a:solidFill>
              <a:effectLst/>
              <a:uLnTx/>
              <a:uFillTx/>
              <a:latin typeface="メイリオ" pitchFamily="50" charset="-128"/>
              <a:ea typeface="メイリオ"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chemeClr val="bg1"/>
                </a:solidFill>
                <a:effectLst/>
                <a:uLnTx/>
                <a:uFillTx/>
                <a:latin typeface="メイリオ" pitchFamily="50" charset="-128"/>
                <a:ea typeface="メイリオ" pitchFamily="50" charset="-128"/>
              </a:rPr>
              <a:t>今日一日を最高な一日にする</a:t>
            </a:r>
            <a:endParaRPr kumimoji="1" lang="en-US" altLang="ja-JP" sz="1800" b="1" i="1" u="none" strike="noStrike" kern="1200" cap="none" spc="0" normalizeH="0" baseline="0" noProof="0" dirty="0">
              <a:ln>
                <a:noFill/>
              </a:ln>
              <a:solidFill>
                <a:schemeClr val="bg1"/>
              </a:solidFill>
              <a:effectLst/>
              <a:uLnTx/>
              <a:uFillTx/>
              <a:latin typeface="メイリオ" pitchFamily="50" charset="-128"/>
              <a:ea typeface="メイリオ"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200" b="1" i="0" u="none" strike="noStrike" kern="1200" cap="none" spc="0" normalizeH="0" baseline="0" noProof="0" dirty="0">
                <a:ln>
                  <a:noFill/>
                </a:ln>
                <a:solidFill>
                  <a:schemeClr val="bg1"/>
                </a:solidFill>
                <a:effectLst/>
                <a:uLnTx/>
                <a:uFillTx/>
                <a:latin typeface="メイリオ" pitchFamily="50" charset="-128"/>
                <a:ea typeface="メイリオ" pitchFamily="50" charset="-128"/>
              </a:rPr>
              <a:t>k’s </a:t>
            </a:r>
            <a:r>
              <a:rPr kumimoji="1" lang="ja-JP" altLang="en-US" sz="1800" b="1" i="0" u="none" strike="noStrike" kern="1200" cap="none" spc="0" normalizeH="0" baseline="0" noProof="0" dirty="0">
                <a:ln>
                  <a:noFill/>
                </a:ln>
                <a:solidFill>
                  <a:schemeClr val="bg1"/>
                </a:solidFill>
                <a:effectLst/>
                <a:uLnTx/>
                <a:uFillTx/>
                <a:latin typeface="メイリオ" pitchFamily="50" charset="-128"/>
                <a:ea typeface="メイリオ" pitchFamily="50" charset="-128"/>
              </a:rPr>
              <a:t>らぼ</a:t>
            </a:r>
            <a:endParaRPr kumimoji="1" lang="ja-JP" altLang="en-US" sz="2200" b="1" i="0" u="none" strike="noStrike" kern="1200" cap="none" spc="0" normalizeH="0" baseline="0" noProof="0" dirty="0">
              <a:ln>
                <a:noFill/>
              </a:ln>
              <a:solidFill>
                <a:schemeClr val="bg1"/>
              </a:solidFill>
              <a:effectLst/>
              <a:uLnTx/>
              <a:uFillTx/>
              <a:latin typeface="メイリオ" pitchFamily="50" charset="-128"/>
              <a:ea typeface="メイリオ" pitchFamily="50" charset="-128"/>
            </a:endParaRPr>
          </a:p>
        </p:txBody>
      </p:sp>
      <p:sp>
        <p:nvSpPr>
          <p:cNvPr id="7" name="正方形/長方形 6">
            <a:extLst>
              <a:ext uri="{FF2B5EF4-FFF2-40B4-BE49-F238E27FC236}">
                <a16:creationId xmlns:a16="http://schemas.microsoft.com/office/drawing/2014/main" id="{DF589D7D-3BCE-4637-9DDA-A59F0C729A34}"/>
              </a:ext>
            </a:extLst>
          </p:cNvPr>
          <p:cNvSpPr/>
          <p:nvPr userDrawn="1"/>
        </p:nvSpPr>
        <p:spPr>
          <a:xfrm>
            <a:off x="8605640" y="93137"/>
            <a:ext cx="1300359" cy="540000"/>
          </a:xfrm>
          <a:prstGeom prst="rect">
            <a:avLst/>
          </a:prstGeom>
          <a:solidFill>
            <a:srgbClr val="EA55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フローチャート: データ 8">
            <a:extLst>
              <a:ext uri="{FF2B5EF4-FFF2-40B4-BE49-F238E27FC236}">
                <a16:creationId xmlns:a16="http://schemas.microsoft.com/office/drawing/2014/main" id="{E24D7E58-04E7-4CE1-805E-84F06E9B8510}"/>
              </a:ext>
            </a:extLst>
          </p:cNvPr>
          <p:cNvSpPr/>
          <p:nvPr userDrawn="1"/>
        </p:nvSpPr>
        <p:spPr>
          <a:xfrm>
            <a:off x="8427097" y="93137"/>
            <a:ext cx="357084" cy="540000"/>
          </a:xfrm>
          <a:prstGeom prst="flowChartInputOutpu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フローチャート: データ 9">
            <a:extLst>
              <a:ext uri="{FF2B5EF4-FFF2-40B4-BE49-F238E27FC236}">
                <a16:creationId xmlns:a16="http://schemas.microsoft.com/office/drawing/2014/main" id="{5E389F92-DC86-4FD7-91ED-ED3EB388A485}"/>
              </a:ext>
            </a:extLst>
          </p:cNvPr>
          <p:cNvSpPr/>
          <p:nvPr userDrawn="1"/>
        </p:nvSpPr>
        <p:spPr>
          <a:xfrm>
            <a:off x="8706497" y="93137"/>
            <a:ext cx="357084" cy="540000"/>
          </a:xfrm>
          <a:prstGeom prst="flowChartInputOutpu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正方形/長方形 10">
            <a:extLst>
              <a:ext uri="{FF2B5EF4-FFF2-40B4-BE49-F238E27FC236}">
                <a16:creationId xmlns:a16="http://schemas.microsoft.com/office/drawing/2014/main" id="{645652F1-52B0-4F39-93A2-E0EEC224EBD0}"/>
              </a:ext>
            </a:extLst>
          </p:cNvPr>
          <p:cNvSpPr/>
          <p:nvPr userDrawn="1"/>
        </p:nvSpPr>
        <p:spPr>
          <a:xfrm>
            <a:off x="1004750" y="2800949"/>
            <a:ext cx="7920000" cy="1944000"/>
          </a:xfrm>
          <a:prstGeom prst="rect">
            <a:avLst/>
          </a:prstGeom>
          <a:solidFill>
            <a:schemeClr val="bg1"/>
          </a:solidFill>
          <a:ln w="38100" cmpd="dbl">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lIns="0" tIns="144000" rIns="0" bIns="0" rtlCol="0" anchor="ctr"/>
          <a:lstStyle/>
          <a:p>
            <a:pPr algn="ctr"/>
            <a:r>
              <a:rPr kumimoji="1" lang="ja-JP" altLang="en-US" sz="5400" b="1" dirty="0">
                <a:solidFill>
                  <a:schemeClr val="tx1"/>
                </a:solidFill>
                <a:effectLst>
                  <a:glow rad="63500">
                    <a:schemeClr val="bg1">
                      <a:lumMod val="85000"/>
                    </a:schemeClr>
                  </a:glow>
                </a:effectLst>
                <a:latin typeface="+mn-ea"/>
                <a:ea typeface="+mn-ea"/>
              </a:rPr>
              <a:t>今日の活動のポイント</a:t>
            </a:r>
          </a:p>
        </p:txBody>
      </p:sp>
      <p:sp>
        <p:nvSpPr>
          <p:cNvPr id="12" name="タイトル 1">
            <a:extLst>
              <a:ext uri="{FF2B5EF4-FFF2-40B4-BE49-F238E27FC236}">
                <a16:creationId xmlns:a16="http://schemas.microsoft.com/office/drawing/2014/main" id="{7D89BA6A-6CB2-412B-AFA1-B74053B6698C}"/>
              </a:ext>
            </a:extLst>
          </p:cNvPr>
          <p:cNvSpPr txBox="1">
            <a:spLocks/>
          </p:cNvSpPr>
          <p:nvPr userDrawn="1"/>
        </p:nvSpPr>
        <p:spPr>
          <a:xfrm>
            <a:off x="1151282" y="1899007"/>
            <a:ext cx="7632899" cy="725507"/>
          </a:xfrm>
          <a:prstGeom prst="rect">
            <a:avLst/>
          </a:prstGeom>
        </p:spPr>
        <p:txBody>
          <a:bodyPr vert="horz" lIns="0" tIns="0" rIns="0" bIns="0" rtlCol="0" anchor="b" anchorCtr="0">
            <a:noAutofit/>
          </a:bodyPr>
          <a:lstStyle>
            <a:lvl1pPr algn="r" rtl="0" eaLnBrk="1" fontAlgn="base" hangingPunct="1">
              <a:lnSpc>
                <a:spcPct val="90000"/>
              </a:lnSpc>
              <a:spcBef>
                <a:spcPct val="0"/>
              </a:spcBef>
              <a:spcAft>
                <a:spcPct val="0"/>
              </a:spcAft>
              <a:defRPr kumimoji="1" lang="ja-JP" altLang="en-US" sz="2200" b="1" kern="1200" noProof="0">
                <a:solidFill>
                  <a:schemeClr val="tx2"/>
                </a:solidFill>
                <a:latin typeface="メイリオ" pitchFamily="50" charset="-128"/>
                <a:ea typeface="メイリオ" pitchFamily="50" charset="-128"/>
                <a:cs typeface="メイリオ" pitchFamily="50" charset="-128"/>
              </a:defRPr>
            </a:lvl1pPr>
            <a:lvl2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2pPr>
            <a:lvl3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3pPr>
            <a:lvl4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4pPr>
            <a:lvl5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5pPr>
            <a:lvl6pPr marL="4572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1" lang="en-US" altLang="ja-JP" sz="3200" b="1" i="0" u="none" strike="noStrike" kern="1200" cap="none" spc="0" normalizeH="0" baseline="0" noProof="0" dirty="0" err="1">
                <a:ln>
                  <a:noFill/>
                </a:ln>
                <a:solidFill>
                  <a:schemeClr val="bg1"/>
                </a:solidFill>
                <a:effectLst/>
                <a:uLnTx/>
                <a:uFillTx/>
                <a:latin typeface="メイリオ" pitchFamily="50" charset="-128"/>
                <a:ea typeface="メイリオ" pitchFamily="50" charset="-128"/>
              </a:rPr>
              <a:t>topix</a:t>
            </a:r>
            <a:r>
              <a:rPr kumimoji="1" lang="en-US" altLang="ja-JP" sz="3200" b="1" i="0" u="none" strike="noStrike" kern="1200" cap="none" spc="0" normalizeH="0" baseline="0" noProof="0" dirty="0">
                <a:ln>
                  <a:noFill/>
                </a:ln>
                <a:solidFill>
                  <a:schemeClr val="bg1"/>
                </a:solidFill>
                <a:effectLst/>
                <a:uLnTx/>
                <a:uFillTx/>
                <a:latin typeface="メイリオ" pitchFamily="50" charset="-128"/>
                <a:ea typeface="メイリオ" pitchFamily="50" charset="-128"/>
              </a:rPr>
              <a:t> dairy</a:t>
            </a:r>
            <a:r>
              <a:rPr kumimoji="1" lang="ja-JP" altLang="en-US" sz="3200" b="1" i="0" u="none" strike="noStrike" kern="1200" cap="none" spc="0" normalizeH="0" baseline="0" noProof="0" dirty="0">
                <a:ln>
                  <a:noFill/>
                </a:ln>
                <a:solidFill>
                  <a:schemeClr val="bg1"/>
                </a:solidFill>
                <a:effectLst/>
                <a:uLnTx/>
                <a:uFillTx/>
                <a:latin typeface="メイリオ" pitchFamily="50" charset="-128"/>
                <a:ea typeface="メイリオ" pitchFamily="50" charset="-128"/>
              </a:rPr>
              <a:t> </a:t>
            </a:r>
            <a:r>
              <a:rPr kumimoji="1" lang="en-US" altLang="ja-JP" sz="3200" b="1" i="0" u="none" strike="noStrike" kern="1200" cap="none" spc="0" normalizeH="0" baseline="0" noProof="0" dirty="0">
                <a:ln>
                  <a:noFill/>
                </a:ln>
                <a:solidFill>
                  <a:schemeClr val="bg1"/>
                </a:solidFill>
                <a:effectLst/>
                <a:uLnTx/>
                <a:uFillTx/>
                <a:latin typeface="メイリオ" pitchFamily="50" charset="-128"/>
                <a:ea typeface="メイリオ" pitchFamily="50" charset="-128"/>
              </a:rPr>
              <a:t>&amp; journal</a:t>
            </a:r>
          </a:p>
        </p:txBody>
      </p:sp>
      <p:sp>
        <p:nvSpPr>
          <p:cNvPr id="13" name="正方形/長方形 12">
            <a:extLst>
              <a:ext uri="{FF2B5EF4-FFF2-40B4-BE49-F238E27FC236}">
                <a16:creationId xmlns:a16="http://schemas.microsoft.com/office/drawing/2014/main" id="{8B662A7D-C021-4187-AFB1-3D3A1A651260}"/>
              </a:ext>
            </a:extLst>
          </p:cNvPr>
          <p:cNvSpPr/>
          <p:nvPr userDrawn="1"/>
        </p:nvSpPr>
        <p:spPr>
          <a:xfrm>
            <a:off x="121920" y="6479353"/>
            <a:ext cx="9685661" cy="338554"/>
          </a:xfrm>
          <a:prstGeom prst="rect">
            <a:avLst/>
          </a:prstGeom>
          <a:ln w="12700">
            <a:solidFill>
              <a:schemeClr val="bg1"/>
            </a:solidFill>
          </a:ln>
        </p:spPr>
        <p:txBody>
          <a:bodyPr wrap="square">
            <a:spAutoFit/>
          </a:bodyPr>
          <a:lstStyle/>
          <a:p>
            <a:r>
              <a:rPr lang="ja-JP" altLang="en-US" sz="800" dirty="0">
                <a:solidFill>
                  <a:schemeClr val="bg1"/>
                </a:solidFill>
                <a:latin typeface="HGPｺﾞｼｯｸM" panose="020B0600000000000000" pitchFamily="50" charset="-128"/>
                <a:ea typeface="HGPｺﾞｼｯｸM" panose="020B0600000000000000" pitchFamily="50" charset="-128"/>
              </a:rPr>
              <a:t>本資料の提供元は、</a:t>
            </a:r>
            <a:r>
              <a:rPr lang="en-US" altLang="ja-JP" sz="800" dirty="0">
                <a:solidFill>
                  <a:schemeClr val="bg1"/>
                </a:solidFill>
                <a:latin typeface="HGPｺﾞｼｯｸM" panose="020B0600000000000000" pitchFamily="50" charset="-128"/>
                <a:ea typeface="HGPｺﾞｼｯｸM" panose="020B0600000000000000" pitchFamily="50" charset="-128"/>
              </a:rPr>
              <a:t>k’s</a:t>
            </a:r>
            <a:r>
              <a:rPr lang="ja-JP" altLang="en-US" sz="800" dirty="0">
                <a:solidFill>
                  <a:schemeClr val="bg1"/>
                </a:solidFill>
                <a:latin typeface="HGPｺﾞｼｯｸM" panose="020B0600000000000000" pitchFamily="50" charset="-128"/>
                <a:ea typeface="HGPｺﾞｼｯｸM" panose="020B0600000000000000" pitchFamily="50" charset="-128"/>
              </a:rPr>
              <a:t>らぼです。本資料は、個人の見解をまとめたものとなっています。参考にさせていただいたサイトやエビデンス等は、リンク等を掲載しておりますので、詳細等ご確認をお願いいたします。</a:t>
            </a:r>
            <a:endParaRPr lang="en-US" altLang="ja-JP" sz="800" dirty="0">
              <a:solidFill>
                <a:schemeClr val="bg1"/>
              </a:solidFill>
              <a:latin typeface="HGPｺﾞｼｯｸM" panose="020B0600000000000000" pitchFamily="50" charset="-128"/>
              <a:ea typeface="HGPｺﾞｼｯｸM" panose="020B0600000000000000" pitchFamily="50" charset="-128"/>
            </a:endParaRPr>
          </a:p>
          <a:p>
            <a:r>
              <a:rPr lang="ja-JP" altLang="en-US" sz="800" dirty="0">
                <a:solidFill>
                  <a:schemeClr val="bg1"/>
                </a:solidFill>
                <a:latin typeface="HGPｺﾞｼｯｸM" panose="020B0600000000000000" pitchFamily="50" charset="-128"/>
                <a:ea typeface="HGPｺﾞｼｯｸM" panose="020B0600000000000000" pitchFamily="50" charset="-128"/>
              </a:rPr>
              <a:t>また、数値や文言等は細心の注意を払い掲載しておりますが、誤りがある場合がございます。ご了承のほど、よろしくお願いいたします。問い合わせ先： </a:t>
            </a:r>
            <a:r>
              <a:rPr lang="en-US" altLang="ja-JP" sz="800" dirty="0">
                <a:solidFill>
                  <a:schemeClr val="bg1"/>
                </a:solidFill>
                <a:latin typeface="HGPｺﾞｼｯｸM" panose="020B0600000000000000" pitchFamily="50" charset="-128"/>
                <a:ea typeface="HGPｺﾞｼｯｸM" panose="020B0600000000000000" pitchFamily="50" charset="-128"/>
              </a:rPr>
              <a:t>k’s</a:t>
            </a:r>
            <a:r>
              <a:rPr lang="ja-JP" altLang="en-US" sz="800" dirty="0">
                <a:solidFill>
                  <a:schemeClr val="bg1"/>
                </a:solidFill>
                <a:latin typeface="HGPｺﾞｼｯｸM" panose="020B0600000000000000" pitchFamily="50" charset="-128"/>
                <a:ea typeface="HGPｺﾞｼｯｸM" panose="020B0600000000000000" pitchFamily="50" charset="-128"/>
              </a:rPr>
              <a:t>らぼ（</a:t>
            </a:r>
            <a:r>
              <a:rPr lang="en-US" altLang="ja-JP" sz="800" u="none" dirty="0">
                <a:solidFill>
                  <a:schemeClr val="bg1"/>
                </a:solidFill>
                <a:latin typeface="HGPｺﾞｼｯｸM" panose="020B0600000000000000" pitchFamily="50" charset="-128"/>
                <a:ea typeface="HGPｺﾞｼｯｸM" panose="020B0600000000000000" pitchFamily="50" charset="-128"/>
                <a:hlinkClick r:id="rId2">
                  <a:extLst>
                    <a:ext uri="{A12FA001-AC4F-418D-AE19-62706E023703}">
                      <ahyp:hlinkClr xmlns:ahyp="http://schemas.microsoft.com/office/drawing/2018/hyperlinkcolor" val="tx"/>
                    </a:ext>
                  </a:extLst>
                </a:hlinkClick>
              </a:rPr>
              <a:t>https://koitan.net/</a:t>
            </a:r>
            <a:r>
              <a:rPr lang="ja-JP" altLang="en-US" sz="800" dirty="0">
                <a:solidFill>
                  <a:schemeClr val="bg1"/>
                </a:solidFill>
                <a:latin typeface="HGPｺﾞｼｯｸM" panose="020B0600000000000000" pitchFamily="50" charset="-128"/>
                <a:ea typeface="HGPｺﾞｼｯｸM" panose="020B0600000000000000" pitchFamily="50" charset="-128"/>
              </a:rPr>
              <a:t>）</a:t>
            </a:r>
            <a:endParaRPr lang="en-US" altLang="ja-JP" sz="800" dirty="0">
              <a:solidFill>
                <a:schemeClr val="bg1"/>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985828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k'sらぼ">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CE57CE36-14B7-46ED-8DB6-E0321DCBE9A3}"/>
              </a:ext>
            </a:extLst>
          </p:cNvPr>
          <p:cNvSpPr/>
          <p:nvPr userDrawn="1"/>
        </p:nvSpPr>
        <p:spPr>
          <a:xfrm>
            <a:off x="0" y="3279913"/>
            <a:ext cx="9906000" cy="3578087"/>
          </a:xfrm>
          <a:prstGeom prst="rect">
            <a:avLst/>
          </a:prstGeom>
          <a:solidFill>
            <a:srgbClr val="EA55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DF589D7D-3BCE-4637-9DDA-A59F0C729A34}"/>
              </a:ext>
            </a:extLst>
          </p:cNvPr>
          <p:cNvSpPr/>
          <p:nvPr userDrawn="1"/>
        </p:nvSpPr>
        <p:spPr>
          <a:xfrm>
            <a:off x="8605640" y="2739913"/>
            <a:ext cx="1300359" cy="540000"/>
          </a:xfrm>
          <a:prstGeom prst="rect">
            <a:avLst/>
          </a:prstGeom>
          <a:solidFill>
            <a:srgbClr val="EA55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フローチャート: データ 8">
            <a:extLst>
              <a:ext uri="{FF2B5EF4-FFF2-40B4-BE49-F238E27FC236}">
                <a16:creationId xmlns:a16="http://schemas.microsoft.com/office/drawing/2014/main" id="{E24D7E58-04E7-4CE1-805E-84F06E9B8510}"/>
              </a:ext>
            </a:extLst>
          </p:cNvPr>
          <p:cNvSpPr/>
          <p:nvPr userDrawn="1"/>
        </p:nvSpPr>
        <p:spPr>
          <a:xfrm>
            <a:off x="8427097" y="2739913"/>
            <a:ext cx="357084" cy="540000"/>
          </a:xfrm>
          <a:prstGeom prst="flowChartInputOutpu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フローチャート: データ 9">
            <a:extLst>
              <a:ext uri="{FF2B5EF4-FFF2-40B4-BE49-F238E27FC236}">
                <a16:creationId xmlns:a16="http://schemas.microsoft.com/office/drawing/2014/main" id="{5E389F92-DC86-4FD7-91ED-ED3EB388A485}"/>
              </a:ext>
            </a:extLst>
          </p:cNvPr>
          <p:cNvSpPr/>
          <p:nvPr userDrawn="1"/>
        </p:nvSpPr>
        <p:spPr>
          <a:xfrm>
            <a:off x="8706497" y="2739913"/>
            <a:ext cx="357084" cy="540000"/>
          </a:xfrm>
          <a:prstGeom prst="flowChartInputOutpu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タイトル 1">
            <a:extLst>
              <a:ext uri="{FF2B5EF4-FFF2-40B4-BE49-F238E27FC236}">
                <a16:creationId xmlns:a16="http://schemas.microsoft.com/office/drawing/2014/main" id="{7D89BA6A-6CB2-412B-AFA1-B74053B6698C}"/>
              </a:ext>
            </a:extLst>
          </p:cNvPr>
          <p:cNvSpPr txBox="1">
            <a:spLocks/>
          </p:cNvSpPr>
          <p:nvPr userDrawn="1"/>
        </p:nvSpPr>
        <p:spPr>
          <a:xfrm>
            <a:off x="2882" y="2554406"/>
            <a:ext cx="8552329" cy="725507"/>
          </a:xfrm>
          <a:prstGeom prst="rect">
            <a:avLst/>
          </a:prstGeom>
        </p:spPr>
        <p:txBody>
          <a:bodyPr vert="horz" lIns="180000" tIns="0" rIns="0" bIns="0" rtlCol="0" anchor="b" anchorCtr="0">
            <a:noAutofit/>
          </a:bodyPr>
          <a:lstStyle>
            <a:lvl1pPr algn="r" rtl="0" eaLnBrk="1" fontAlgn="base" hangingPunct="1">
              <a:lnSpc>
                <a:spcPct val="90000"/>
              </a:lnSpc>
              <a:spcBef>
                <a:spcPct val="0"/>
              </a:spcBef>
              <a:spcAft>
                <a:spcPct val="0"/>
              </a:spcAft>
              <a:defRPr kumimoji="1" lang="ja-JP" altLang="en-US" sz="2200" b="1" kern="1200" noProof="0">
                <a:solidFill>
                  <a:schemeClr val="tx2"/>
                </a:solidFill>
                <a:latin typeface="メイリオ" pitchFamily="50" charset="-128"/>
                <a:ea typeface="メイリオ" pitchFamily="50" charset="-128"/>
                <a:cs typeface="メイリオ" pitchFamily="50" charset="-128"/>
              </a:defRPr>
            </a:lvl1pPr>
            <a:lvl2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2pPr>
            <a:lvl3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3pPr>
            <a:lvl4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4pPr>
            <a:lvl5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5pPr>
            <a:lvl6pPr marL="4572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chemeClr val="tx1"/>
                </a:solidFill>
                <a:effectLst/>
                <a:uLnTx/>
                <a:uFillTx/>
                <a:latin typeface="メイリオ" pitchFamily="50" charset="-128"/>
                <a:ea typeface="メイリオ" pitchFamily="50" charset="-128"/>
              </a:rPr>
              <a:t>タイトル</a:t>
            </a:r>
          </a:p>
        </p:txBody>
      </p:sp>
    </p:spTree>
    <p:extLst>
      <p:ext uri="{BB962C8B-B14F-4D97-AF65-F5344CB8AC3E}">
        <p14:creationId xmlns:p14="http://schemas.microsoft.com/office/powerpoint/2010/main" val="1325347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7203369"/>
      </p:ext>
    </p:extLst>
  </p:cSld>
  <p:clrMap bg1="lt1" tx1="dk1" bg2="lt2" tx2="dk2" accent1="accent1" accent2="accent2" accent3="accent3" accent4="accent4" accent5="accent5" accent6="accent6" hlink="hlink" folHlink="folHlink"/>
  <p:sldLayoutIdLst>
    <p:sldLayoutId id="2147483662" r:id="rId1"/>
    <p:sldLayoutId id="2147483670" r:id="rId2"/>
    <p:sldLayoutId id="2147483671" r:id="rId3"/>
    <p:sldLayoutId id="2147483661" r:id="rId4"/>
    <p:sldLayoutId id="2147483665" r:id="rId5"/>
    <p:sldLayoutId id="2147483666" r:id="rId6"/>
    <p:sldLayoutId id="2147483667" r:id="rId7"/>
    <p:sldLayoutId id="2147483669" r:id="rId8"/>
    <p:sldLayoutId id="2147483668" r:id="rId9"/>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1">
            <a:extLst>
              <a:ext uri="{FF2B5EF4-FFF2-40B4-BE49-F238E27FC236}">
                <a16:creationId xmlns:a16="http://schemas.microsoft.com/office/drawing/2014/main" id="{0A133253-02B1-4359-B91E-8F8BFA08583F}"/>
              </a:ext>
            </a:extLst>
          </p:cNvPr>
          <p:cNvSpPr>
            <a:spLocks noGrp="1"/>
          </p:cNvSpPr>
          <p:nvPr>
            <p:ph type="body" sz="quarter" idx="10"/>
          </p:nvPr>
        </p:nvSpPr>
        <p:spPr>
          <a:xfrm>
            <a:off x="1568918" y="176080"/>
            <a:ext cx="8235478" cy="396000"/>
          </a:xfrm>
        </p:spPr>
        <p:txBody>
          <a:bodyPr/>
          <a:lstStyle/>
          <a:p>
            <a:r>
              <a:rPr lang="en-US" altLang="ja-JP" dirty="0"/>
              <a:t>management</a:t>
            </a:r>
            <a:r>
              <a:rPr lang="ja-JP" altLang="en-US" sz="1600" dirty="0">
                <a:solidFill>
                  <a:schemeClr val="tx1"/>
                </a:solidFill>
              </a:rPr>
              <a:t>＜給付金計算シート＞</a:t>
            </a:r>
            <a:endParaRPr kumimoji="1" lang="ja-JP" altLang="en-US" dirty="0">
              <a:solidFill>
                <a:schemeClr val="tx1"/>
              </a:solidFill>
            </a:endParaRPr>
          </a:p>
        </p:txBody>
      </p:sp>
      <p:sp>
        <p:nvSpPr>
          <p:cNvPr id="4" name="AutoShape 3">
            <a:extLst>
              <a:ext uri="{FF2B5EF4-FFF2-40B4-BE49-F238E27FC236}">
                <a16:creationId xmlns:a16="http://schemas.microsoft.com/office/drawing/2014/main" id="{BA939BBB-5B97-4136-AE47-C3F6E7B406C2}"/>
              </a:ext>
            </a:extLst>
          </p:cNvPr>
          <p:cNvSpPr>
            <a:spLocks noChangeArrowheads="1"/>
          </p:cNvSpPr>
          <p:nvPr/>
        </p:nvSpPr>
        <p:spPr bwMode="auto">
          <a:xfrm>
            <a:off x="114299" y="601028"/>
            <a:ext cx="9776631" cy="246221"/>
          </a:xfrm>
          <a:prstGeom prst="roundRect">
            <a:avLst>
              <a:gd name="adj" fmla="val 0"/>
            </a:avLst>
          </a:prstGeom>
          <a:noFill/>
          <a:ln>
            <a:noFill/>
          </a:ln>
          <a:effectLst/>
        </p:spPr>
        <p:txBody>
          <a:bodyPr wrap="square" lIns="0" tIns="0" rIns="0" bIns="0">
            <a:spAutoFit/>
          </a:bodyPr>
          <a:lstStyle/>
          <a:p>
            <a:pPr marL="0" marR="0" lvl="0" indent="0" algn="l" defTabSz="914400" rtl="0" eaLnBrk="0" fontAlgn="base" latinLnBrk="0" hangingPunct="0">
              <a:lnSpc>
                <a:spcPct val="100000"/>
              </a:lnSpc>
              <a:spcBef>
                <a:spcPct val="0"/>
              </a:spcBef>
              <a:spcAft>
                <a:spcPts val="0"/>
              </a:spcAft>
              <a:buClrTx/>
              <a:buSzTx/>
              <a:buFontTx/>
              <a:buNone/>
              <a:tabLst/>
              <a:defRPr/>
            </a:pPr>
            <a:r>
              <a:rPr kumimoji="1" lang="ja-JP" altLang="en-US" sz="1600" b="1" i="0" u="none" strike="noStrike" kern="1200" cap="none" spc="0" normalizeH="0" baseline="0" noProof="0" dirty="0">
                <a:ln>
                  <a:noFill/>
                </a:ln>
                <a:solidFill>
                  <a:srgbClr val="3E3A39"/>
                </a:solidFill>
                <a:effectLst/>
                <a:uLnTx/>
                <a:uFillTx/>
                <a:latin typeface="Arial"/>
                <a:ea typeface="メイリオ" pitchFamily="50" charset="-128"/>
                <a:cs typeface="メイリオ" pitchFamily="50" charset="-128"/>
              </a:rPr>
              <a:t>実際にかかる費用から、「必要な保障額」を知ろう！</a:t>
            </a:r>
          </a:p>
        </p:txBody>
      </p:sp>
      <p:sp>
        <p:nvSpPr>
          <p:cNvPr id="5" name="正方形/長方形 4">
            <a:extLst>
              <a:ext uri="{FF2B5EF4-FFF2-40B4-BE49-F238E27FC236}">
                <a16:creationId xmlns:a16="http://schemas.microsoft.com/office/drawing/2014/main" id="{65E78B96-7855-4CEA-B692-2A3020158AB4}"/>
              </a:ext>
            </a:extLst>
          </p:cNvPr>
          <p:cNvSpPr/>
          <p:nvPr/>
        </p:nvSpPr>
        <p:spPr>
          <a:xfrm>
            <a:off x="114298" y="849338"/>
            <a:ext cx="9776631" cy="461665"/>
          </a:xfrm>
          <a:prstGeom prst="rect">
            <a:avLst/>
          </a:prstGeom>
        </p:spPr>
        <p:txBody>
          <a:bodyPr wrap="square">
            <a:spAutoFit/>
          </a:bodyPr>
          <a:lstStyle/>
          <a:p>
            <a:r>
              <a:rPr lang="ja-JP" altLang="en-US" sz="1200" dirty="0">
                <a:latin typeface="+mn-ea"/>
              </a:rPr>
              <a:t>現在加入してる保険と、おすすめの保険で、給付金にどれだけ違いがあるのか等</a:t>
            </a:r>
            <a:endParaRPr lang="en-US" altLang="ja-JP" sz="1200" dirty="0">
              <a:latin typeface="+mn-ea"/>
            </a:endParaRPr>
          </a:p>
          <a:p>
            <a:r>
              <a:rPr lang="ja-JP" altLang="en-US" sz="1200" dirty="0">
                <a:latin typeface="+mn-ea"/>
              </a:rPr>
              <a:t>実際の疾病例（領収書）をもとに、計算してみよう！そのうえで、お客さまへの最適なお保障の提案を考えてみましょう！</a:t>
            </a:r>
          </a:p>
        </p:txBody>
      </p:sp>
      <p:sp>
        <p:nvSpPr>
          <p:cNvPr id="6" name="正方形/長方形 5">
            <a:extLst>
              <a:ext uri="{FF2B5EF4-FFF2-40B4-BE49-F238E27FC236}">
                <a16:creationId xmlns:a16="http://schemas.microsoft.com/office/drawing/2014/main" id="{C5411BD7-EE17-4947-B970-E6F80261A76C}"/>
              </a:ext>
            </a:extLst>
          </p:cNvPr>
          <p:cNvSpPr/>
          <p:nvPr/>
        </p:nvSpPr>
        <p:spPr>
          <a:xfrm>
            <a:off x="272690" y="1459388"/>
            <a:ext cx="4572000" cy="432000"/>
          </a:xfrm>
          <a:prstGeom prst="rect">
            <a:avLst/>
          </a:prstGeom>
          <a:solidFill>
            <a:schemeClr val="bg1"/>
          </a:solidFill>
          <a:ln w="19050">
            <a:solidFill>
              <a:schemeClr val="bg1">
                <a:lumMod val="75000"/>
              </a:schemeClr>
            </a:solidFill>
          </a:ln>
        </p:spPr>
        <p:txBody>
          <a:bodyPr wrap="square" lIns="36000" tIns="36000" rIns="36000" bIns="36000" anchor="ctr">
            <a:noAutofit/>
          </a:bodyPr>
          <a:lstStyle/>
          <a:p>
            <a:pPr algn="ctr"/>
            <a:r>
              <a:rPr lang="ja-JP" altLang="en-US" sz="1400" b="1" dirty="0">
                <a:solidFill>
                  <a:schemeClr val="bg1">
                    <a:lumMod val="50000"/>
                  </a:schemeClr>
                </a:solidFill>
                <a:latin typeface="Meiryo UI" panose="020B0604030504040204" pitchFamily="50" charset="-128"/>
                <a:ea typeface="Meiryo UI" panose="020B0604030504040204" pitchFamily="50" charset="-128"/>
              </a:rPr>
              <a:t>加入されている保険</a:t>
            </a:r>
            <a:endParaRPr lang="ja-JP" altLang="en-US" sz="1400" dirty="0">
              <a:solidFill>
                <a:schemeClr val="bg1">
                  <a:lumMod val="50000"/>
                </a:schemeClr>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E1DCEDD8-F742-4A6C-9AE6-2A4185AC3C3E}"/>
              </a:ext>
            </a:extLst>
          </p:cNvPr>
          <p:cNvSpPr/>
          <p:nvPr/>
        </p:nvSpPr>
        <p:spPr>
          <a:xfrm>
            <a:off x="5232396" y="1459388"/>
            <a:ext cx="4572000" cy="432000"/>
          </a:xfrm>
          <a:prstGeom prst="rect">
            <a:avLst/>
          </a:prstGeom>
          <a:solidFill>
            <a:schemeClr val="bg1"/>
          </a:solidFill>
          <a:ln w="19050">
            <a:solidFill>
              <a:srgbClr val="FBDDDC"/>
            </a:solidFill>
          </a:ln>
        </p:spPr>
        <p:txBody>
          <a:bodyPr wrap="square" lIns="36000" tIns="36000" rIns="36000" bIns="36000" anchor="ctr">
            <a:noAutofit/>
          </a:bodyPr>
          <a:lstStyle/>
          <a:p>
            <a:pPr algn="ctr"/>
            <a:r>
              <a:rPr lang="ja-JP" altLang="en-US" sz="1400" b="1" dirty="0">
                <a:solidFill>
                  <a:srgbClr val="EA5550"/>
                </a:solidFill>
                <a:latin typeface="Meiryo UI" panose="020B0604030504040204" pitchFamily="50" charset="-128"/>
                <a:ea typeface="Meiryo UI" panose="020B0604030504040204" pitchFamily="50" charset="-128"/>
              </a:rPr>
              <a:t>おすすめの保険</a:t>
            </a:r>
            <a:endParaRPr lang="ja-JP" altLang="en-US" sz="1400" dirty="0">
              <a:solidFill>
                <a:srgbClr val="EA5550"/>
              </a:solidFill>
              <a:latin typeface="Meiryo UI" panose="020B0604030504040204" pitchFamily="50" charset="-128"/>
              <a:ea typeface="Meiryo UI" panose="020B0604030504040204" pitchFamily="50" charset="-128"/>
            </a:endParaRPr>
          </a:p>
        </p:txBody>
      </p:sp>
      <p:cxnSp>
        <p:nvCxnSpPr>
          <p:cNvPr id="8" name="直線コネクタ 7">
            <a:extLst>
              <a:ext uri="{FF2B5EF4-FFF2-40B4-BE49-F238E27FC236}">
                <a16:creationId xmlns:a16="http://schemas.microsoft.com/office/drawing/2014/main" id="{ACD7F586-26DC-415E-9478-3400B90D490E}"/>
              </a:ext>
            </a:extLst>
          </p:cNvPr>
          <p:cNvCxnSpPr>
            <a:cxnSpLocks/>
          </p:cNvCxnSpPr>
          <p:nvPr/>
        </p:nvCxnSpPr>
        <p:spPr>
          <a:xfrm>
            <a:off x="5232396" y="5538211"/>
            <a:ext cx="4572001" cy="0"/>
          </a:xfrm>
          <a:prstGeom prst="line">
            <a:avLst/>
          </a:prstGeom>
          <a:ln w="38100" cmpd="dbl">
            <a:solidFill>
              <a:srgbClr val="FFCCCC"/>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45813AC9-B720-4CE6-9F0D-812FB307250A}"/>
              </a:ext>
            </a:extLst>
          </p:cNvPr>
          <p:cNvCxnSpPr>
            <a:cxnSpLocks/>
          </p:cNvCxnSpPr>
          <p:nvPr/>
        </p:nvCxnSpPr>
        <p:spPr>
          <a:xfrm>
            <a:off x="272690" y="5532432"/>
            <a:ext cx="4572001" cy="0"/>
          </a:xfrm>
          <a:prstGeom prst="line">
            <a:avLst/>
          </a:prstGeom>
          <a:ln w="38100" cmpd="dbl">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FA011ED6-8AD8-4F94-ACD0-0853424D67A0}"/>
              </a:ext>
            </a:extLst>
          </p:cNvPr>
          <p:cNvSpPr txBox="1"/>
          <p:nvPr/>
        </p:nvSpPr>
        <p:spPr>
          <a:xfrm>
            <a:off x="251144" y="1891388"/>
            <a:ext cx="2307546" cy="738664"/>
          </a:xfrm>
          <a:prstGeom prst="rect">
            <a:avLst/>
          </a:prstGeom>
          <a:noFill/>
        </p:spPr>
        <p:txBody>
          <a:bodyPr wrap="square">
            <a:spAutoFit/>
          </a:bodyPr>
          <a:lstStyle/>
          <a:p>
            <a:r>
              <a:rPr lang="ja-JP" altLang="en-US" sz="1050" dirty="0">
                <a:latin typeface="Meiryo UI" panose="020B0604030504040204" pitchFamily="50" charset="-128"/>
                <a:ea typeface="Meiryo UI" panose="020B0604030504040204" pitchFamily="50" charset="-128"/>
              </a:rPr>
              <a:t>＜加入保険の保障内容＞</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a:t>
            </a:r>
          </a:p>
        </p:txBody>
      </p:sp>
      <p:sp>
        <p:nvSpPr>
          <p:cNvPr id="11" name="テキスト ボックス 10">
            <a:extLst>
              <a:ext uri="{FF2B5EF4-FFF2-40B4-BE49-F238E27FC236}">
                <a16:creationId xmlns:a16="http://schemas.microsoft.com/office/drawing/2014/main" id="{7E2AA0B5-41C9-4BD8-9ABA-DFEFCDB80286}"/>
              </a:ext>
            </a:extLst>
          </p:cNvPr>
          <p:cNvSpPr txBox="1"/>
          <p:nvPr/>
        </p:nvSpPr>
        <p:spPr>
          <a:xfrm>
            <a:off x="5210850" y="1889001"/>
            <a:ext cx="2307546" cy="738664"/>
          </a:xfrm>
          <a:prstGeom prst="rect">
            <a:avLst/>
          </a:prstGeom>
          <a:noFill/>
        </p:spPr>
        <p:txBody>
          <a:bodyPr wrap="square">
            <a:spAutoFit/>
          </a:bodyPr>
          <a:lstStyle/>
          <a:p>
            <a:r>
              <a:rPr lang="ja-JP" altLang="en-US" sz="1050" dirty="0">
                <a:latin typeface="Meiryo UI" panose="020B0604030504040204" pitchFamily="50" charset="-128"/>
                <a:ea typeface="Meiryo UI" panose="020B0604030504040204" pitchFamily="50" charset="-128"/>
              </a:rPr>
              <a:t>＜加入保険の保障内容＞</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341154847"/>
      </p:ext>
    </p:extLst>
  </p:cSld>
  <p:clrMapOvr>
    <a:masterClrMapping/>
  </p:clrMapOvr>
</p:sld>
</file>

<file path=ppt/theme/theme1.xml><?xml version="1.0" encoding="utf-8"?>
<a:theme xmlns:a="http://schemas.openxmlformats.org/drawingml/2006/main" name="k'sらぼ">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9" id="{FB44D191-F37E-47CC-A288-54B10B78097E}" vid="{404ED320-B550-4266-BA3D-41BFA1503BA3}"/>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4686</TotalTime>
  <Words>102</Words>
  <Application>Microsoft Office PowerPoint</Application>
  <PresentationFormat>A4 210 x 297 mm</PresentationFormat>
  <Paragraphs>14</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HGPｺﾞｼｯｸM</vt:lpstr>
      <vt:lpstr>Meiryo UI</vt:lpstr>
      <vt:lpstr>メイリオ</vt:lpstr>
      <vt:lpstr>游ゴシック</vt:lpstr>
      <vt:lpstr>Arial</vt:lpstr>
      <vt:lpstr>Calibri</vt:lpstr>
      <vt:lpstr>k'sらぼ</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小板橋 孝司</dc:creator>
  <cp:lastModifiedBy>小板橋 孝司</cp:lastModifiedBy>
  <cp:revision>487</cp:revision>
  <cp:lastPrinted>2021-04-14T23:51:38Z</cp:lastPrinted>
  <dcterms:created xsi:type="dcterms:W3CDTF">2021-03-01T09:47:19Z</dcterms:created>
  <dcterms:modified xsi:type="dcterms:W3CDTF">2021-06-14T07:51:06Z</dcterms:modified>
</cp:coreProperties>
</file>